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6"/>
  </p:notesMasterIdLst>
  <p:sldIdLst>
    <p:sldId id="256" r:id="rId2"/>
    <p:sldId id="463" r:id="rId3"/>
    <p:sldId id="530" r:id="rId4"/>
    <p:sldId id="522" r:id="rId5"/>
    <p:sldId id="541" r:id="rId6"/>
    <p:sldId id="531" r:id="rId7"/>
    <p:sldId id="511" r:id="rId8"/>
    <p:sldId id="513" r:id="rId9"/>
    <p:sldId id="514" r:id="rId10"/>
    <p:sldId id="532" r:id="rId11"/>
    <p:sldId id="533" r:id="rId12"/>
    <p:sldId id="534" r:id="rId13"/>
    <p:sldId id="542" r:id="rId14"/>
    <p:sldId id="535" r:id="rId15"/>
    <p:sldId id="536" r:id="rId16"/>
    <p:sldId id="537" r:id="rId17"/>
    <p:sldId id="538" r:id="rId18"/>
    <p:sldId id="516" r:id="rId19"/>
    <p:sldId id="517" r:id="rId20"/>
    <p:sldId id="527" r:id="rId21"/>
    <p:sldId id="528" r:id="rId22"/>
    <p:sldId id="529" r:id="rId23"/>
    <p:sldId id="540" r:id="rId24"/>
    <p:sldId id="508" r:id="rId25"/>
    <p:sldId id="509" r:id="rId26"/>
    <p:sldId id="510" r:id="rId27"/>
    <p:sldId id="539" r:id="rId28"/>
    <p:sldId id="515" r:id="rId29"/>
    <p:sldId id="477" r:id="rId30"/>
    <p:sldId id="399" r:id="rId31"/>
    <p:sldId id="409" r:id="rId32"/>
    <p:sldId id="481" r:id="rId33"/>
    <p:sldId id="482" r:id="rId34"/>
    <p:sldId id="5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8.194"/>
    </inkml:context>
    <inkml:brush xml:id="br0">
      <inkml:brushProperty name="width" value="0.05" units="cm"/>
      <inkml:brushProperty name="height" value="0.05" units="cm"/>
    </inkml:brush>
  </inkml:definitions>
  <inkml:trace contextRef="#ctx0" brushRef="#br0">1 1 24575,'0'5'0,"0"6"0,0 6 0,4 4 0,3 8 0,3 5 0,1 4 0,3 2 0,0 2 0,-4-1 0,-3 2 0,-2-1 0,-3-4 0,-1-9-8191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47.921"/>
    </inkml:context>
    <inkml:brush xml:id="br0">
      <inkml:brushProperty name="width" value="0.05" units="cm"/>
      <inkml:brushProperty name="height" value="0.05" units="cm"/>
    </inkml:brush>
  </inkml:definitions>
  <inkml:trace contextRef="#ctx0" brushRef="#br0">1 249 24575,'6'-11'0,"-6"11"0,0 0 0,0 0 0,0 0 0,0 0 0,0 0 0,1 0 0,-1 0 0,0 0 0,0 0 0,0 0 0,0 0 0,1 0 0,-1 0 0,0 0 0,0 0 0,0 0 0,0 0 0,1 0 0,-1 0 0,0 0 0,0 0 0,0 0 0,0 0 0,1 0 0,-1 0 0,0 0 0,0 0 0,0 0 0,0 1 0,1-1 0,-1 0 0,0 0 0,0 0 0,0 0 0,0 0 0,0 0 0,0 1 0,0-1 0,0 0 0,1 0 0,-1 0 0,0 0 0,0 1 0,0-1 0,0 0 0,0 0 0,0 0 0,0 0 0,0 1 0,0-1 0,0 0 0,0 0 0,0 0 0,0 0 0,0 1 0,0-1 0,0 0 0,0 0 0,0 0 0,-1 0 0,1 1 0,-5 99 0,2-68 0,1 1 0,2-1 0,1 0 0,1 0 0,9 38 0,-2-32 0,-1 1 0,2-1 0,25 59 0,-35-97 0,0 0 0,1 0 0,-1-1 0,0 1 0,1 0 0,-1-1 0,0 1 0,1 0 0,-1-1 0,0 1 0,0 0 0,1-1 0,-1 1 0,0 0 0,0-1 0,0 1 0,0-1 0,1 1 0,-1-1 0,0 1 0,0 0 0,0-1 0,0 1 0,0-1 0,0 1 0,0-1 0,0 1 0,0 0 0,0-1 0,-1 1 0,1-1 0,0 0 0,2-24 0,-15-120 0,-3-90 0,16 206 0,1 0 0,2 0 0,1 0 0,1 1 0,1 0 0,11-29 0,-13 47 0,1 0 0,-1 0 0,1 1 0,1-1 0,0 1 0,0 1 0,1-1 0,0 1 0,1 0 0,15-13 0,-18 18 0,-1-1 0,1 2 0,-1-1 0,1 0 0,0 1 0,0 0 0,0 0 0,1 0 0,-1 1 0,0 0 0,1 0 0,-1 0 0,0 1 0,1 0 0,-1 0 0,1 0 0,-1 0 0,1 1 0,-1 0 0,0 0 0,1 1 0,-1-1 0,6 4 0,-4-2 0,0 1 0,-1-1 0,1 2 0,-1-1 0,0 1 0,0 0 0,0 0 0,0 0 0,-1 1 0,0 0 0,0 0 0,-1 1 0,0-1 0,0 1 0,0 0 0,-1 0 0,0 0 0,0 0 0,-1 1 0,0-1 0,2 13 0,-3-8 0,0 1 0,0-1 0,-1 1 0,-1-1 0,0 1 0,-1-1 0,0 0 0,-1 1 0,0-1 0,-1 0 0,0 0 0,-10 18 0,11-25 0,-5 10 0,-1 0 0,-12 17 0,19-30 0,0 1 0,0 0 0,-1-1 0,1 1 0,0-1 0,-1 0 0,0 0 0,1 0 0,-1 0 0,0 0 0,0-1 0,0 1 0,0-1 0,0 0 0,-1 0 0,1 0 0,0 0 0,-4 0 0,7-1 0,-1 0 0,1 1 0,-1-1 0,1 0 0,0 0 0,-1 0 0,1 0 0,-1 0 0,1 0 0,0 0 0,-1 0 0,1 0 0,-1 0 0,1-1 0,0 1 0,-1 0 0,1 0 0,-1 0 0,1 0 0,0-1 0,-1 1 0,1 0 0,0 0 0,-1-1 0,1 1 0,0 0 0,0 0 0,-1-1 0,1 1 0,0 0 0,0-1 0,-1 1 0,1-1 0,0 1 0,0-1 0,7-12 0,21-11 0,-19 20 0,1-1 0,0 2 0,0-1 0,0 1 0,0 1 0,0 0 0,1 1 0,-1-1 0,0 2 0,1 0 0,-1 0 0,14 2 0,-18-1 0,0 0 0,0 1 0,0-1 0,0 1 0,0 1 0,0-1 0,-1 1 0,1 0 0,-1 0 0,0 0 0,0 1 0,0 0 0,0 0 0,-1 0 0,1 0 0,-1 1 0,0 0 0,0 0 0,-1 0 0,0 0 0,5 10 0,-5-8 0,0 0 0,-1 0 0,0 0 0,0 0 0,-1 0 0,1 1 0,-2-1 0,1 0 0,-1 1 0,0-1 0,-1 1 0,1-1 0,-2 0 0,1 0 0,-1 1 0,0-1 0,-5 11 0,3-10 0,0-1 0,-1 1 0,0-1 0,0 0 0,-1-1 0,0 1 0,0-1 0,0 0 0,-1-1 0,0 0 0,0 0 0,0 0 0,-1-1 0,-14 7 0,7-6 14,1 0-1,-1 0 0,0-2 0,0 0 1,0 0-1,0-2 0,0 0 1,-17-1-1,23 0-100,1-1-1,0 0 1,-1 0 0,1-1-1,0 0 1,0 0 0,0-1-1,0 0 1,0 0-1,1-1 1,-1 0 0,1-1-1,0 1 1,0-1 0,1-1-1,-7-6 1,-7-14-6739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5.982"/>
    </inkml:context>
    <inkml:brush xml:id="br0">
      <inkml:brushProperty name="width" value="0.05" units="cm"/>
      <inkml:brushProperty name="height" value="0.05" units="cm"/>
    </inkml:brush>
  </inkml:definitions>
  <inkml:trace contextRef="#ctx0" brushRef="#br0">4 169 24575,'-1'-13'0,"0"12"0,1 0 0,0 0 0,-1 0 0,1 0 0,0 1 0,0-1 0,0 0 0,0 0 0,0 0 0,0 0 0,0 0 0,0 0 0,0 1 0,1-1 0,-1 0 0,0 0 0,0 0 0,1 0 0,-1 1 0,0-1 0,1 0 0,-1 0 0,1 1 0,-1-1 0,1 0 0,0 1 0,-1-1 0,1 0 0,0 1 0,-1-1 0,1 1 0,0-1 0,-1 1 0,1 0 0,0-1 0,0 1 0,0 0 0,-1-1 0,2 1 0,12-5 0,1 1 0,-1 1 0,1 1 0,-1 0 0,1 0 0,29 2 0,15-3 0,4-2 0,-6 0 0,-1-2 0,60-15 0,-113 21 0,1 0 0,-1 0 0,1 0 0,-1-1 0,1 1 0,-1-1 0,0 0 0,3-2 0,-5 3 0,-1 1 0,1-1 0,-1 1 0,0-1 0,1 0 0,-1 1 0,0-1 0,1 1 0,-1-1 0,0 0 0,0 1 0,1-1 0,-1 0 0,0 1 0,0-1 0,0 0 0,0 1 0,0-1 0,0 0 0,0 1 0,0-1 0,0 0 0,0 1 0,0-1 0,-1 1 0,1-1 0,0 0 0,0 1 0,-1-1 0,1 0 0,0 1 0,-1-1 0,1 1 0,-1-1 0,1 1 0,0-1 0,-1 1 0,1-1 0,-1 1 0,1 0 0,-1-1 0,0 1 0,1 0 0,-1-1 0,1 1 0,-1 0 0,0-1 0,-1 1 0,-5-4 0,-1 0 0,0 1 0,-1 0 0,1 1 0,0-1 0,-1 2 0,0-1 0,-15 0 0,-5 1 0,-39 3 0,64-1 0,0-1 0,0 0 0,0 1 0,0 0 0,0 0 0,1 0 0,-1 0 0,0 1 0,1 0 0,-1-1 0,0 1 0,1 0 0,0 1 0,0-1 0,0 1 0,0-1 0,0 1 0,0 0 0,0 0 0,1 0 0,-3 4 0,3-2 0,0-1 0,0 1 0,1-1 0,0 1 0,0 0 0,0-1 0,0 1 0,1 0 0,-1 0 0,1 0 0,1-1 0,-1 1 0,1 0 0,-1 0 0,1 0 0,1-1 0,1 7 0,-2-8 0,0 0 0,0-1 0,0 1 0,0 0 0,1 0 0,-1 0 0,1-1 0,0 1 0,0-1 0,0 0 0,0 1 0,0-1 0,1 0 0,-1 0 0,0 0 0,1 0 0,0-1 0,-1 1 0,1-1 0,0 0 0,0 1 0,0-1 0,0-1 0,0 1 0,0 0 0,0-1 0,0 1 0,0-1 0,5 0 0,-1-1 0,0 0 0,0 0 0,0-1 0,-1 1 0,1-2 0,-1 1 0,1-1 0,-1 0 0,0 0 0,0 0 0,0-1 0,6-5 0,4 1 0,-15 8 0,-1 0 0,1 1 0,-1-1 0,1 0 0,-1 0 0,0 0 0,1 0 0,-1 1 0,1-1 0,-1 0 0,0 0 0,1 1 0,-1-1 0,0 0 0,1 1 0,-1-1 0,0 0 0,1 1 0,-1-1 0,0 1 0,0-1 0,1 0 0,-1 2 0,5 35 0,-3-13 0,-1-20-124,0 0 0,1-1 0,0 1 0,-1-1 0,1 1 0,0-1-1,1 0 1,-1 1 0,0-1 0,5 3 0,9 8-6702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6.321"/>
    </inkml:context>
    <inkml:brush xml:id="br0">
      <inkml:brushProperty name="width" value="0.05" units="cm"/>
      <inkml:brushProperty name="height" value="0.05" units="cm"/>
    </inkml:brush>
  </inkml:definitions>
  <inkml:trace contextRef="#ctx0" brushRef="#br0">26 24 24575,'0'-5'0,"0"-6"0,0 4 0,-5 7 0,-1 9 0,0 7 0,1 10 0,2 10 0,6 4 0,2 3 0,0 5 0,4 4 0,1-4 0,-1 0 0,-3-3 0,3-5 0,-1-9-8191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6.711"/>
    </inkml:context>
    <inkml:brush xml:id="br0">
      <inkml:brushProperty name="width" value="0.05" units="cm"/>
      <inkml:brushProperty name="height" value="0.05" units="cm"/>
    </inkml:brush>
  </inkml:definitions>
  <inkml:trace contextRef="#ctx0" brushRef="#br0">12 363 24575,'-1'0'0,"1"0"0,-1 0 0,1 0 0,0 0 0,-1 0 0,1 0 0,0 0 0,-1 0 0,1 0 0,0 0 0,-1 0 0,1 0 0,-1 0 0,1 0 0,0 0 0,-1-1 0,1 1 0,0 0 0,-1 0 0,1 0 0,0-1 0,-1 1 0,1 0 0,0 0 0,0 0 0,-1-1 0,1 1 0,0 0 0,0-1 0,0 1 0,-1 0 0,1-1 0,0 1 0,0 0 0,0-1 0,0 1 0,-1 0 0,1-1 0,0 1 0,0 0 0,0-1 0,0 1 0,0-1 0,0 1 0,0 0 0,0-1 0,0 1 0,0 0 0,1-1 0,-1 1 0,0 0 0,0-1 0,0 1 0,0 0 0,0-1 0,1 1 0,-1 0 0,0-1 0,0 1 0,1-1 0,17-17 0,11 4 0,0 2 0,44-13 0,-50 19 0,0-1 0,-1-2 0,0 0 0,0-1 0,35-24 0,-56 34 0,-1 0 0,0 0 0,0 1 0,1-1 0,-1 0 0,0 0 0,0 0 0,0 0 0,1 0 0,-1 0 0,0 0 0,0 0 0,0 1 0,1-1 0,-1 0 0,0 0 0,0 0 0,0 0 0,0 1 0,1-1 0,-1 0 0,0 0 0,0 0 0,0 1 0,0-1 0,0 0 0,0 0 0,0 0 0,0 1 0,0-1 0,0 0 0,0 0 0,1 1 0,-1-1 0,0 0 0,-1 0 0,1 1 0,0-1 0,0 0 0,0 0 0,0 0 0,0 1 0,0-1 0,0 0 0,0 0 0,0 0 0,0 1 0,0-1 0,-1 0 0,-1 24 0,1-13 0,2 17-170,2-1-1,1 0 0,0 0 1,3 0-1,0-1 0,1 0 1,14 28-1,-15-36-6655</inkml:trace>
  <inkml:trace contextRef="#ctx0" brushRef="#br0" timeOffset="1">395 35 24575,'0'-5'0,"0"-6"0,-5-1 0,-1 6 0,-1 8 0,2 10 0,2 1-8191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7.313"/>
    </inkml:context>
    <inkml:brush xml:id="br0">
      <inkml:brushProperty name="width" value="0.05" units="cm"/>
      <inkml:brushProperty name="height" value="0.05" units="cm"/>
    </inkml:brush>
  </inkml:definitions>
  <inkml:trace contextRef="#ctx0" brushRef="#br0">137 99 24575,'-6'1'0,"0"-1"0,0 1 0,0 0 0,1 1 0,-1 0 0,0-1 0,1 2 0,-1-1 0,1 1 0,0 0 0,0 0 0,0 0 0,0 0 0,0 1 0,1 0 0,0 0 0,0 1 0,0-1 0,0 1 0,0-1 0,1 1 0,0 1 0,0-1 0,-3 8 0,3-7 0,1 0 0,0 0 0,0 0 0,0 1 0,0-1 0,1 0 0,0 1 0,1-1 0,-1 1 0,1-1 0,1 0 0,-1 1 0,1-1 0,0 1 0,0-1 0,1 0 0,0 1 0,0-1 0,0 0 0,1 0 0,0-1 0,4 7 0,-3-7 0,1 0 0,-1 0 0,1 0 0,0-1 0,0 0 0,1 0 0,-1 0 0,1-1 0,0 1 0,0-2 0,0 1 0,0 0 0,0-1 0,1 0 0,-1-1 0,1 0 0,-1 0 0,12 1 0,-14-2 0,1-1 0,-1 1 0,0 0 0,1-1 0,-1 0 0,0 0 0,0-1 0,0 1 0,0-1 0,0 0 0,0 0 0,0 0 0,-1 0 0,1-1 0,-1 1 0,1-1 0,-1 0 0,0 0 0,0 0 0,0-1 0,-1 1 0,1-1 0,-1 1 0,0-1 0,0 0 0,0 0 0,0 0 0,-1 0 0,2-6 0,-2 4 0,0 0 0,0 0 0,-1 0 0,0 0 0,0 0 0,0 0 0,-1 0 0,0 0 0,0 0 0,0 0 0,-1 1 0,0-1 0,0 0 0,-1 1 0,1-1 0,-1 1 0,0 0 0,-1 0 0,-7-9 0,-3-2 0,0 1 0,-1 1 0,0 0 0,-26-17 0,25 14 0,16 16 0,-1 1 0,1-1 0,0 1 0,0-1 0,0 1 0,0-1 0,0 1 0,0-1 0,0 1 0,0-1 0,0 1 0,0-1 0,0 1 0,0 0 0,0-1 0,0 1 0,0-1 0,1 1 0,-1-1 0,0 1 0,0-1 0,1 1 0,-1 0 0,0-1 0,0 1 0,1-1 0,2-1 0,0 0 0,0 0 0,0 1 0,0-1 0,1 1 0,-1-1 0,0 1 0,1 0 0,5-1 0,22-4 0,58-5 0,-76 10 0,0 1 0,0 0 0,-1 1 0,1 0 0,0 1 0,-1 1 0,19 6 0,-27-8 0,0 1 0,0 0 0,0 0 0,-1 0 0,1 1 0,-1-1 0,0 1 0,1 0 0,-1 0 0,-1 0 0,1 0 0,0 0 0,-1 1 0,1-1 0,-1 1 0,0 0 0,0 0 0,-1 0 0,1 0 0,-1 0 0,2 6 0,-1 7 0,0-1 0,-1 1 0,-1 0 0,-2 21 0,0-20 0,2 0 0,2 20 0,-2-38 0,0 0 0,0 0 0,0 0 0,0-1 0,0 1 0,0 0 0,0 0 0,0 0 0,0 0 0,0-1 0,1 1 0,-1 0 0,0 0 0,0 0 0,0 0 0,0 0 0,1-1 0,-1 1 0,0 0 0,0 0 0,0 0 0,0 0 0,1 0 0,-1 0 0,0 0 0,0 0 0,0 0 0,1 0 0,-1 0 0,0 0 0,0 0 0,0 0 0,1 0 0,-1 0 0,0 0 0,0 0 0,0 0 0,1 0 0,-1 0 0,0 0 0,0 0 0,0 0 0,1 0 0,-1 0 0,0 0 0,0 1 0,0-1 0,0 0 0,1 0 0,-1 0 0,0 0 0,0 1 0,0-1 0,0 0 0,0 0 0,0 0 0,0 0 0,1 1 0,-1-1 0,0 0 0,0 0 0,0 0 0,0 1 0,0-1 0,0 0 0,10-16 0,42-114 0,-9 18 0,-41 108 0,0 0 0,0-1 0,1 1 0,-1 0 0,1 0 0,0 1 0,0-1 0,0 1 0,1-1 0,4-2 0,-7 5 0,0 0 0,0 1 0,0-1 0,1 1 0,-1-1 0,0 1 0,1 0 0,-1-1 0,0 1 0,1 0 0,-1 0 0,0 0 0,1 0 0,-1 0 0,0 0 0,1 0 0,-1 1 0,0-1 0,1 0 0,-1 1 0,0-1 0,0 1 0,0-1 0,1 1 0,-1 0 0,0 0 0,0-1 0,0 1 0,0 0 0,0 0 0,0 0 0,0 0 0,0 0 0,-1 0 0,1 0 0,0 1 0,0-1 0,-1 0 0,1 2 0,7 10 11,-1 1 1,-1-1-1,0 2 0,-1-1 0,-1 1 0,0-1 0,-1 1 0,3 24 1,-2 125-972,-4-141 454,-1 10-6320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8.820"/>
    </inkml:context>
    <inkml:brush xml:id="br0">
      <inkml:brushProperty name="width" value="0.05" units="cm"/>
      <inkml:brushProperty name="height" value="0.05" units="cm"/>
    </inkml:brush>
  </inkml:definitions>
  <inkml:trace contextRef="#ctx0" brushRef="#br0">1 130 24575,'0'-7'0,"0"1"0,0-1 0,1 0 0,0 0 0,0 1 0,1-1 0,-1 1 0,2-1 0,-1 1 0,1 0 0,0 0 0,0 0 0,0 0 0,1 0 0,0 1 0,0-1 0,0 1 0,6-5 0,-9 10 0,-1-1 0,1 0 0,-1 1 0,1-1 0,-1 1 0,1-1 0,-1 1 0,1 0 0,0-1 0,-1 1 0,1 0 0,0-1 0,-1 1 0,1 0 0,0 0 0,-1-1 0,1 1 0,0 0 0,0 0 0,-1 0 0,1 0 0,0 0 0,0 0 0,-1 0 0,1 0 0,0 0 0,-1 0 0,1 1 0,0-1 0,0 1 0,0 0 0,0 0 0,0 0 0,0 0 0,-1 0 0,1 0 0,-1 1 0,1-1 0,-1 0 0,1 1 0,-1-1 0,1 0 0,-1 1 0,0-1 0,0 3 0,-3 53 0,3-54 0,-6 44 0,3 1 0,3 59 0,2-79 0,1 0 0,2-1 0,0 1 0,2-1 0,13 33 0,-9-33 0,1 0 0,2-1 0,20 32 0,-28-48 0,1-1 0,0 0 0,1-1 0,-1 1 0,2-2 0,-1 1 0,1-1 0,0 0 0,0-1 0,1 0 0,17 8 0,4-7-1365,-5-7-5461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9.177"/>
    </inkml:context>
    <inkml:brush xml:id="br0">
      <inkml:brushProperty name="width" value="0.05" units="cm"/>
      <inkml:brushProperty name="height" value="0.05" units="cm"/>
    </inkml:brush>
  </inkml:definitions>
  <inkml:trace contextRef="#ctx0" brushRef="#br0">137 60 24575,'-9'-5'0,"-8"-1"0,-6 0 0,-3 1 0,-2 2 0,3 5 0,16 4 0,14-1 0,15-5 0,18-3 0,12-5 0,7-2 0,3-3 0,-8 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9.553"/>
    </inkml:context>
    <inkml:brush xml:id="br0">
      <inkml:brushProperty name="width" value="0.05" units="cm"/>
      <inkml:brushProperty name="height" value="0.05" units="cm"/>
    </inkml:brush>
  </inkml:definitions>
  <inkml:trace contextRef="#ctx0" brushRef="#br0">0 167 24575,'6'-5'0,"0"0"0,0 1 0,0 0 0,0 0 0,1 0 0,-1 1 0,1 0 0,10-3 0,63-14 0,-44 12 0,-27 6 0,3 0 0,0-1 0,0-1 0,14-6 0,-24 9 0,-1 1 0,1-1 0,-1 1 0,1-1 0,-1 0 0,1 0 0,-1 1 0,0-1 0,1 0 0,-1 0 0,0-1 0,0 1 0,0 0 0,0 0 0,0 0 0,0-1 0,0 1 0,0-1 0,-1 1 0,1 0 0,0-1 0,-1 1 0,1-1 0,-1 0 0,0 1 0,1-1 0,-1 1 0,0-1 0,0 1 0,0-1 0,0 0 0,0 1 0,-1-4 0,0 3 0,-1 0 0,1-1 0,-1 1 0,1 0 0,-1 1 0,0-1 0,0 0 0,0 0 0,0 1 0,0-1 0,0 1 0,-1-1 0,1 1 0,0 0 0,-1 0 0,1 0 0,0 0 0,-1 1 0,0-1 0,1 1 0,-3-1 0,-7-1 0,1 1 0,0 0 0,-17 1 0,23 1 0,1-1 0,0 1 0,0 0 0,0 0 0,0 0 0,0 0 0,0 1 0,0-1 0,0 1 0,0 0 0,1 0 0,-1 1 0,1-1 0,-1 1 0,1 0 0,0-1 0,0 1 0,0 1 0,1-1 0,-1 0 0,1 1 0,0-1 0,0 1 0,0 0 0,0 0 0,0 0 0,1 0 0,0 0 0,0 0 0,0 0 0,0 0 0,1 0 0,-1 7 0,1-4 0,0 0 0,0-1 0,1 1 0,-1 0 0,1-1 0,1 1 0,-1-1 0,1 1 0,0-1 0,1 0 0,0 0 0,0 0 0,0 0 0,0 0 0,1-1 0,0 1 0,0-1 0,1 0 0,-1 0 0,1-1 0,6 6 0,-3-6-124,-1 0 0,1 0 0,-1 0 0,1-1 0,0 0 0,1-1-1,-1 0 1,0 0 0,0-1 0,11 1 0,17-2-6702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9.881"/>
    </inkml:context>
    <inkml:brush xml:id="br0">
      <inkml:brushProperty name="width" value="0.05" units="cm"/>
      <inkml:brushProperty name="height" value="0.05" units="cm"/>
    </inkml:brush>
  </inkml:definitions>
  <inkml:trace contextRef="#ctx0" brushRef="#br0">68 96 24575,'-5'-5'0,"-6"-1"0,-6 0 0,0 6 0,7 3 0,6 5 0,8 7 0,8 0 0,11 3 0,7 2 0,2 3 0,1-3 0,-1 0 0,-1-3 0,-1-5 0,-6-4-8191</inkml:trace>
  <inkml:trace contextRef="#ctx0" brushRef="#br0" timeOffset="1">286 69 24575,'-5'-5'0,"-1"-5"0,0-7 0,-3 0 0,-6 3 0,1 9 0,-3 9 0,-2 9 0,1 7 0,0 9 0,-2 5 0,-2 5 0,-2 1 0,-2 3 0,-1-1 0,4-3 0,6-9-8191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0.277"/>
    </inkml:context>
    <inkml:brush xml:id="br0">
      <inkml:brushProperty name="width" value="0.05" units="cm"/>
      <inkml:brushProperty name="height" value="0.05" units="cm"/>
    </inkml:brush>
  </inkml:definitions>
  <inkml:trace contextRef="#ctx0" brushRef="#br0">13 11 24575,'-6'-10'0,"6"10"0,0 0 0,0 0 0,0-1 0,-1 1 0,1 0 0,0 0 0,0 0 0,0 0 0,0 0 0,-1 0 0,1 0 0,0 0 0,0 0 0,0 0 0,-1 0 0,1 0 0,0 0 0,0 0 0,0 0 0,0 0 0,-1 0 0,1 0 0,0 0 0,0 1 0,0-1 0,0 0 0,-1 0 0,1 0 0,0 0 0,0 0 0,0 0 0,0 0 0,0 0 0,-1 1 0,1-1 0,0 0 0,0 0 0,0 0 0,0 0 0,0 1 0,0-1 0,0 0 0,0 0 0,0 0 0,0 0 0,0 1 0,0-1 0,0 0 0,0 0 0,0 0 0,0 1 0,0-1 0,0 0 0,0 0 0,0 0 0,0 0 0,0 1 0,0-1 0,0 0 0,0 0 0,4 69 0,14 75 0,-5-55 0,-12-75 0,5 30 0,13 54 0,-17-88 0,1 1 0,1-1 0,0 0 0,0 1 0,1-2 0,0 1 0,1-1 0,0 1 0,0-1 0,13 13 0,-16-19 6,1 0-1,-1 0 1,1-1-1,0 1 0,0-1 1,0 0-1,0 0 1,0 0-1,0 0 1,0-1-1,1 1 1,-1-1-1,1-1 0,-1 1 1,1 0-1,-1-1 1,1 0-1,-1 0 1,1 0-1,-1-1 1,6-1-1,-1 0-154,0-1 1,-1-1-1,1 0 1,-1 0-1,0 0 1,0-1-1,0 0 1,0-1-1,7-7 1,9-9-6678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0.651"/>
    </inkml:context>
    <inkml:brush xml:id="br0">
      <inkml:brushProperty name="width" value="0.05" units="cm"/>
      <inkml:brushProperty name="height" value="0.05" units="cm"/>
    </inkml:brush>
  </inkml:definitions>
  <inkml:trace contextRef="#ctx0" brushRef="#br0">115 53 24575,'-9'0'0,"-8"0"0,-6 0 0,-3 0 0,2-4 0,11-2 0,11 0 0,11 1 0,13-3 0,8 0 0,8 1 0,7 2 0,-5 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49.539"/>
    </inkml:context>
    <inkml:brush xml:id="br0">
      <inkml:brushProperty name="width" value="0.05" units="cm"/>
      <inkml:brushProperty name="height" value="0.05" units="cm"/>
    </inkml:brush>
  </inkml:definitions>
  <inkml:trace contextRef="#ctx0" brushRef="#br0">502 744 24575,'-5'-11'0,"1"0"0,0 0 0,1-1 0,0 1 0,-2-18 0,4 25 0,1-1 0,0 0 0,0 0 0,0 1 0,1-1 0,0 0 0,1-6 0,-1 10 0,-1-1 0,1 0 0,0 0 0,0 0 0,0 1 0,0-1 0,0 0 0,0 1 0,0-1 0,1 1 0,-1 0 0,1-1 0,-1 1 0,1 0 0,-1 0 0,1 0 0,3-2 0,-4 2 0,1 1 0,-1 0 0,1-1 0,-1 1 0,1 0 0,-1 0 0,1 0 0,-1 0 0,1 0 0,-1 0 0,1 0 0,-1 1 0,1-1 0,-1 1 0,0-1 0,1 1 0,-1-1 0,1 1 0,-1 0 0,0-1 0,0 1 0,1 0 0,-1 0 0,0 0 0,0 0 0,0 0 0,0 0 0,0 1 0,0-1 0,0 0 0,-1 0 0,1 1 0,0-1 0,-1 0 0,2 3 0,2 6 0,0 0 0,0 0 0,4 18 0,5 30 0,8 104 0,-12 64 0,-4-83 0,-10 941 0,-1-1006 0,-18 600 0,24-670 0,1 0 0,0 0 0,0-1 0,1 1 0,4 12 0,-6-19 0,1 1 0,-1-1 0,1 1 0,0-1 0,0 1 0,-1-1 0,1 0 0,0 0 0,0 1 0,0-1 0,1 0 0,-1 0 0,0 0 0,0 0 0,0 0 0,1 0 0,-1 0 0,1-1 0,-1 1 0,1 0 0,-1-1 0,1 1 0,-1-1 0,1 0 0,-1 1 0,1-1 0,-1 0 0,1 0 0,0 0 0,-1 0 0,1 0 0,2-1 0,12-4 0,-1 0 0,0-1 0,0-1 0,0 0 0,-1-1 0,18-13 0,37-19 0,9 6 4,1 4-1,1 4 0,103-21 0,257-25-107,-324 56-17,1997-187-4836,-857 172 4942,2 33-1149,-444 1 1354,-727-3 1642,151-18 1,-234 18-1666,1-1 0,0 0 0,0 0 0,-1-1 0,1 1 0,-1-1 0,0 0 1,5-3-1,-8 4-142,0 1 0,-1-1 1,1 0-1,0 0 1,0 1-1,-1-1 0,1 0 1,-1 0-1,1 0 0,-1 0 1,1 0-1,-1 0 1,1 0-1,-1 0 0,0 0 1,0 0-1,0 0 0,1 0 1,-1 0-1,0 0 1,0 0-1,0-1 0,0 1 1,-1 0-1,1 0 0,0 0 1,0 0-1,-1 0 1,1 0-1,-1 0 0,1 0 1,-1 0-1,1 0 0,-1 0 1,1 1-1,-1-1 1,0 0-1,-1-1 0,-12-17-25,-26-25 0,31 36 0,0-1 0,0 0 0,1-1 0,1 0 0,-1 0 0,2-1 0,-1 1 0,2-1 0,-1-1 0,-5-16 0,-5-53 0,-12-162 0,22 171 0,-77-623 0,-4-57 0,77 627 0,8-137 0,11 213 0,-7 43 0,0-1 0,-1 1 0,1-1 0,-1 0 0,-1 1 0,1-1 0,-2-13 0,1 19 0,-1 0 0,1 0 0,-1 0 0,1 0 0,-1 0 0,1 1 0,-1-1 0,0 0 0,1 0 0,-1 0 0,0 0 0,0 1 0,1-1 0,-1 0 0,0 1 0,0-1 0,0 0 0,0 1 0,0-1 0,0 1 0,0 0 0,0-1 0,0 1 0,-1 0 0,-30-4 0,26 4 0,-777 30-303,606-17-396,-454 30-53,-1678 123-3480,-256-31 2862,2537-134 1437,-605 27 1932,619-28-1562,8 0-137,-1 1 1,1-1 0,-1 1 0,1 0 0,-1 1-1,1-1 1,-10 5 0,16-6-273,-1 0 0,1 0-1,0 0 1,0 0 0,0 0 0,0 0 0,-1 1 0,1-1-1,0 0 1,0 0 0,0 0 0,0 0 0,0 0 0,0 1-1,0-1 1,-1 0 0,1 0 0,0 0 0,0 1 0,0-1-1,0 0 1,0 0 0,0 0 0,0 0 0,0 1 0,0-1-1,0 0 1,0 0 0,0 0 0,0 1 0,0-1 0,0 0-1,0 0 1,0 0 0,0 1 0,0-1 0,0 0 0,1 0-1,-1 0 1,0 0 0,0 1 0,0-1 0,0 0 0,0 0-1,0 0 1,1 0 0,-1 0 0,0 1 0,0-1 0,0 0-1,0 0 1,0 0 0,1 0 0,-1 0 0,11 7-944,-10-7 669,19 9-5865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1.038"/>
    </inkml:context>
    <inkml:brush xml:id="br0">
      <inkml:brushProperty name="width" value="0.05" units="cm"/>
      <inkml:brushProperty name="height" value="0.05" units="cm"/>
    </inkml:brush>
  </inkml:definitions>
  <inkml:trace contextRef="#ctx0" brushRef="#br0">19 10 24575,'-5'0'0,"-1"4"0,5 2 0,2 5 0,2-5 0,-5-3 0,-2-6 0,0-9 0,5-1 0,2 1-8191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1.418"/>
    </inkml:context>
    <inkml:brush xml:id="br0">
      <inkml:brushProperty name="width" value="0.05" units="cm"/>
      <inkml:brushProperty name="height" value="0.05" units="cm"/>
    </inkml:brush>
  </inkml:definitions>
  <inkml:trace contextRef="#ctx0" brushRef="#br0">1 26 24575,'4'0'0,"7"0"0,6 0 0,4 0 0,4 0 0,-8 0 0,-11 0 0,-10-5 0,-2-1 0,7 0 0,6 1 0,3 2-8191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2.335"/>
    </inkml:context>
    <inkml:brush xml:id="br0">
      <inkml:brushProperty name="width" value="0.05" units="cm"/>
      <inkml:brushProperty name="height" value="0.05" units="cm"/>
    </inkml:brush>
  </inkml:definitions>
  <inkml:trace contextRef="#ctx0" brushRef="#br0">18 27 24575,'-4'-4'0,"-3"-7"0,1 4 0,6 2 0,3 7 0,5 8 0,2 7 0,4 10 0,3 5 0,5 6 0,2 1 0,-3-6-8191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3.302"/>
    </inkml:context>
    <inkml:brush xml:id="br0">
      <inkml:brushProperty name="width" value="0.05" units="cm"/>
      <inkml:brushProperty name="height" value="0.05" units="cm"/>
    </inkml:brush>
  </inkml:definitions>
  <inkml:trace contextRef="#ctx0" brushRef="#br0">192 104 24575,'0'-9'0,"1"0"0,-1 1 0,0 0 0,-1 0 0,0 0 0,-4-14 0,5 20 0,-1 0 0,0 0 0,0 1 0,0-1 0,0 0 0,0 1 0,0-1 0,0 0 0,-1 1 0,1 0 0,0-1 0,-1 1 0,1 0 0,-1-1 0,0 1 0,1 0 0,-1 0 0,0 1 0,0-1 0,0 0 0,1 0 0,-1 1 0,0-1 0,0 1 0,0 0 0,0 0 0,0-1 0,0 1 0,-2 1 0,-5-1 0,1 1 0,-1 0 0,1 1 0,-1 0 0,1 0 0,0 1 0,0 0 0,0 0 0,1 1 0,-1 0 0,-10 7 0,16-9 0,0-1 0,-1 1 0,1 0 0,0 0 0,0-1 0,1 1 0,-1 0 0,0 1 0,1-1 0,-1 0 0,1 0 0,-1 1 0,1-1 0,0 1 0,0-1 0,0 1 0,1-1 0,-1 1 0,0 0 0,1-1 0,0 1 0,0 0 0,0-1 0,0 1 0,0 0 0,0-1 0,1 1 0,-1 0 0,1-1 0,0 1 0,0-1 0,0 1 0,0-1 0,0 1 0,0-1 0,1 1 0,-1-1 0,1 0 0,-1 0 0,3 2 0,7 7 0,-1-1 0,1-1 0,1 0 0,0 0 0,0-1 0,1-1 0,0 0 0,14 5 0,-12-5 0,1 1 0,-1 0 0,0 1 0,26 22 0,-38-29 0,0 1 0,-1-1 0,0 1 0,1-1 0,-1 1 0,0 0 0,-1 0 0,1 0 0,0 0 0,-1 0 0,1 0 0,-1 1 0,0-1 0,0 0 0,-1 1 0,1-1 0,-1 1 0,1-1 0,-1 6 0,-1-4 0,0-1 0,0 1 0,-1-1 0,1 0 0,-1 0 0,0 1 0,0-1 0,-1 0 0,1 0 0,-1-1 0,0 1 0,0-1 0,-3 4 0,-7 5 0,0-1 0,-1 0 0,-1-1 0,0-1 0,0 0 0,-26 10 0,31-15 0,0-1 0,0 0 0,0 0 0,-19 2 0,27-5 0,-1 0 0,1 0 0,0 0 0,0 0 0,0 0 0,0 0 0,0-1 0,0 1 0,0-1 0,-1 0 0,1 1 0,1-1 0,-4-2 0,4 2 0,0 0 0,0 0 0,0 1 0,1-2 0,-1 1 0,0 0 0,1 0 0,-1 0 0,0 0 0,1 0 0,0 0 0,-1-1 0,1 1 0,0 0 0,-1 0 0,1-1 0,0 1 0,0 0 0,0 0 0,0-1 0,0 1 0,0 0 0,1 0 0,-1-1 0,1 0 0,0-2 0,1-1 0,-1 1 0,1 0 0,0 1 0,1-1 0,-1 0 0,1 1 0,-1-1 0,1 1 0,0 0 0,0 0 0,1 0 0,-1 0 0,5-3 0,-1 1 0,0 1 0,1 0 0,-1 0 0,1 0 0,0 1 0,13-4 0,-18 6 0,0 0 0,1 0 0,-1 1 0,1-1 0,-1 1 0,1 0 0,-1 0 0,1 0 0,-1 0 0,1 1 0,-1 0 0,0-1 0,1 1 0,-1 0 0,0 1 0,1-1 0,-1 0 0,0 1 0,0 0 0,0 0 0,0 0 0,-1 0 0,1 0 0,0 0 0,-1 1 0,0 0 0,3 3 0,-2-2 0,-1 1 0,0 0 0,0-1 0,0 1 0,0 0 0,-1 0 0,0 0 0,0 1 0,0-1 0,-1 0 0,0 0 0,0 0 0,0 1 0,0-1 0,-1 0 0,0 0 0,-3 10 0,0-4 0,-1 0 0,-1 0 0,-10 17 0,11-22 0,1 0 0,0 0 0,1 0 0,-1 1 0,1 0 0,0-1 0,1 1 0,0 0 0,0 0 0,0 1 0,1-1 0,0 0 0,0 8 0,2-13 0,0 1 0,0-1 0,0 0 0,0 0 0,0 1 0,1-1 0,-1 0 0,0 0 0,1 0 0,0-1 0,-1 1 0,1 0 0,0-1 0,0 1 0,0-1 0,0 1 0,0-1 0,1 0 0,-1 0 0,0 0 0,1 0 0,2 0 0,7 3 0,0 0 0,23 3 0,-2-3-682,36-1-1,-41-3-6143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3.850"/>
    </inkml:context>
    <inkml:brush xml:id="br0">
      <inkml:brushProperty name="width" value="0.05" units="cm"/>
      <inkml:brushProperty name="height" value="0.05" units="cm"/>
    </inkml:brush>
  </inkml:definitions>
  <inkml:trace contextRef="#ctx0" brushRef="#br0">17 13 24575,'0'-5'0,"-5"-1"0,-1 5 0,0 7 0,6 3 0,3 4 0,1 4 0,4 5 0,1 3 0,-1 1 0,3 2 0,-1 0 0,-1 0 0,-3-4-8191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4.199"/>
    </inkml:context>
    <inkml:brush xml:id="br0">
      <inkml:brushProperty name="width" value="0.05" units="cm"/>
      <inkml:brushProperty name="height" value="0.05" units="cm"/>
    </inkml:brush>
  </inkml:definitions>
  <inkml:trace contextRef="#ctx0" brushRef="#br0">1 1 24575,'5'4'0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4.554"/>
    </inkml:context>
    <inkml:brush xml:id="br0">
      <inkml:brushProperty name="width" value="0.05" units="cm"/>
      <inkml:brushProperty name="height" value="0.05" units="cm"/>
    </inkml:brush>
  </inkml:definitions>
  <inkml:trace contextRef="#ctx0" brushRef="#br0">23 1 24575,'0'3'0,"-1"1"0,0-1 0,0 1 0,0-1 0,0 0 0,-1 1 0,-1 2 0,-8 21 0,10-19 0,1 0 0,0 1 0,0-1 0,0 0 0,1 1 0,0-1 0,1 0 0,0 0 0,0 0 0,1 0 0,5 12 0,-6-16 0,0 0 0,0 0 0,0-1 0,0 1 0,1 0 0,-1-1 0,1 1 0,0-1 0,0 0 0,0 0 0,0 0 0,1-1 0,-1 1 0,1-1 0,0 1 0,0-1 0,-1 0 0,1-1 0,0 1 0,1-1 0,-1 0 0,0 0 0,7 1 0,-10-2 3,1 1 0,-1-1 0,1 0 0,-1 0 0,1 0 0,-1 0 0,1 0 0,-1 0 0,0-1-1,1 1 1,-1 0 0,1-1 0,-1 1 0,0-1 0,1 0 0,-1 1 0,0-1 0,0 0 0,1 0 0,-1 0 0,0 0-1,0 0 1,0 0 0,0 0 0,0 0 0,0 0 0,0 0 0,-1-1 0,1 1 0,0 0 0,-1 0 0,1-1 0,-1 1 0,1-1-1,-1 1 1,0 0 0,1-1 0,-1 1 0,0-1 0,0-2 0,0 2-74,-1-1 1,1 0-1,-1 1 0,0-1 0,0 0 1,0 1-1,0-1 0,0 1 1,-1-1-1,1 1 0,-1 0 0,1 0 1,-1-1-1,0 1 0,0 0 1,0 1-1,0-1 0,0 0 0,0 0 1,-5-2-1,-14-4-6755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4.897"/>
    </inkml:context>
    <inkml:brush xml:id="br0">
      <inkml:brushProperty name="width" value="0.05" units="cm"/>
      <inkml:brushProperty name="height" value="0.05" units="cm"/>
    </inkml:brush>
  </inkml:definitions>
  <inkml:trace contextRef="#ctx0" brushRef="#br0">10 25 24575,'-6'-20'0,"3"16"0,4 15 0,18 65 0,4-1 0,40 92 0,-57-153 0,65 151-1365,-63-148-5461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5.317"/>
    </inkml:context>
    <inkml:brush xml:id="br0">
      <inkml:brushProperty name="width" value="0.05" units="cm"/>
      <inkml:brushProperty name="height" value="0.05" units="cm"/>
    </inkml:brush>
  </inkml:definitions>
  <inkml:trace contextRef="#ctx0" brushRef="#br0">164 326 24575,'-8'0'0,"-1"1"0,1 0 0,0 1 0,0-1 0,0 1 0,0 1 0,0 0 0,1 0 0,-1 0 0,1 1 0,-8 5 0,11-6 0,1-1 0,0 0 0,-1 1 0,1 0 0,0 0 0,0 0 0,0 0 0,1 0 0,-1 1 0,1-1 0,0 1 0,0 0 0,0 0 0,0 0 0,1-1 0,-1 2 0,1-1 0,0 0 0,0 0 0,1 0 0,-1 0 0,1 1 0,0 4 0,1-6 0,0 1 0,0-1 0,0 0 0,0 0 0,0 0 0,1 0 0,-1 0 0,1 0 0,0 0 0,0 0 0,0-1 0,0 1 0,1-1 0,-1 1 0,1-1 0,-1 0 0,1 0 0,0 0 0,0 0 0,0-1 0,0 1 0,0-1 0,0 0 0,0 1 0,1-1 0,-1-1 0,0 1 0,6 0 0,0 0 0,-1 1 0,1-2 0,0 1 0,-1-1 0,1-1 0,0 0 0,-1 0 0,1 0 0,-1-1 0,9-3 0,-11 3 0,0-1 0,-1 0 0,1 0 0,-1 0 0,0 0 0,0-1 0,0 0 0,0 0 0,-1-1 0,1 1 0,-1-1 0,0 0 0,4-6 0,-6 7 0,-1 1 0,1-1 0,-1 0 0,1 0 0,-1 0 0,0 0 0,-1 0 0,1 0 0,-1 0 0,1 0 0,-1 0 0,-1 0 0,1 0 0,0 0 0,-1 0 0,0 0 0,0 0 0,0 0 0,-1 0 0,1 0 0,-4-4 0,-4-7 0,-1 1 0,0 0 0,-1 1 0,-1 0 0,0 0 0,-1 2 0,0-1 0,-19-11 0,7 4 0,-27-27 0,45 38 0,0 1 0,1-1 0,0 0 0,0-1 0,0 0 0,1 1 0,-6-19 0,9 25 0,1 0 0,0-1 0,1 1 0,-1-1 0,0 1 0,1-1 0,-1 1 0,1-1 0,0 0 0,0 1 0,0-1 0,0 1 0,1-1 0,-1 1 0,0-1 0,1 0 0,0 1 0,0 0 0,0-1 0,0 1 0,0-1 0,0 1 0,3-3 0,-2 3 0,0 0 0,0 1 0,1-1 0,-1 1 0,0 0 0,1 0 0,0 0 0,-1 0 0,1 0 0,-1 0 0,1 1 0,0-1 0,-1 1 0,1 0 0,0 0 0,0 0 0,-1 0 0,1 0 0,0 1 0,-1-1 0,1 1 0,4 1 0,7 3 0,0 1 0,0 0 0,-1 1 0,0 0 0,0 1 0,-1 1 0,0 0 0,0 1 0,-1 0 0,0 0 0,-1 1 0,0 1 0,-1 0 0,0 0 0,-1 1 0,0 0 0,-1 0 0,9 26 0,-14-31-124,0 1 0,-1 0 0,-1-1 0,1 1 0,-1 0 0,-1 0-1,1-1 1,-2 1 0,1 0 0,-5 14 0,0 0-6702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5.756"/>
    </inkml:context>
    <inkml:brush xml:id="br0">
      <inkml:brushProperty name="width" value="0.05" units="cm"/>
      <inkml:brushProperty name="height" value="0.05" units="cm"/>
    </inkml:brush>
  </inkml:definitions>
  <inkml:trace contextRef="#ctx0" brushRef="#br0">39 102 24575,'-1'-2'0,"-1"-1"0,1 1 0,0 0 0,-1 0 0,1 0 0,-1 1 0,1-1 0,-1 0 0,0 0 0,0 1 0,0-1 0,0 1 0,0 0 0,0 0 0,-1 0 0,1 0 0,0 0 0,-3-1 0,5 2 0,0 1 0,-1-1 0,1 1 0,0-1 0,0 0 0,0 1 0,-1-1 0,1 1 0,0-1 0,0 0 0,0 1 0,0-1 0,0 1 0,0-1 0,0 0 0,0 1 0,0-1 0,0 1 0,0-1 0,0 1 0,0-1 0,1 0 0,-1 1 0,0-1 0,0 1 0,0-1 0,1 0 0,-1 1 0,0-1 0,0 0 0,1 1 0,-1-1 0,1 1 0,7 16 0,1 1 0,-6-12 0,0 0 0,0 0 0,0 0 0,1 0 0,0-1 0,0 1 0,0-1 0,1 0 0,-1 0 0,7 4 0,-10-9 0,0 1 0,0-1 0,0 0 0,0 1 0,0-1 0,0 0 0,0 0 0,0 0 0,0 0 0,0 0 0,0 0 0,0 0 0,0 0 0,0 0 0,0 0 0,0 0 0,0-1 0,0 1 0,0 0 0,0-1 0,0 1 0,0-1 0,-1 1 0,1-1 0,0 1 0,0-1 0,0 0 0,-1 1 0,1-1 0,0 0 0,0 0 0,-1 0 0,1 1 0,0-3 0,18-34 0,-17 31 0,0 1 0,6-16 0,18-30 0,-23 46 0,0 1 0,-1 0 0,1 0 0,1 0 0,-1 0 0,1 0 0,-1 1 0,1-1 0,0 1 0,0 0 0,1 0 0,-1 0 0,5-2 0,-6 5 0,-1 0 0,0 0 0,0 0 0,0 0 0,0 0 0,0 0 0,0 0 0,0 1 0,0-1 0,0 1 0,0-1 0,0 1 0,0 0 0,0 0 0,0 0 0,0 0 0,0 0 0,-1 0 0,1 0 0,0 1 0,-1-1 0,1 1 0,-1-1 0,1 1 0,-1-1 0,0 1 0,2 3 0,5 8 0,1 0 0,9 23 0,-13-26 0,45 84-1365,-43-75-5461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0.183"/>
    </inkml:context>
    <inkml:brush xml:id="br0">
      <inkml:brushProperty name="width" value="0.05" units="cm"/>
      <inkml:brushProperty name="height" value="0.05" units="cm"/>
    </inkml:brush>
  </inkml:definitions>
  <inkml:trace contextRef="#ctx0" brushRef="#br0">402 212 24575,'2'-3'0,"1"0"0,0-1 0,-1 0 0,0 1 0,0-1 0,0 0 0,0 0 0,-1 0 0,1 0 0,-1-1 0,0 1 0,0 0 0,-1 0 0,1-1 0,-1 1 0,0-1 0,0 1 0,-1-6 0,0 3 0,-1 0 0,1 0 0,-1 0 0,0 0 0,0 1 0,-1-1 0,0 1 0,0 0 0,0-1 0,-8-8 0,8 11 0,-1 0 0,0 0 0,1 0 0,-2 1 0,1 0 0,0 0 0,-1 0 0,1 0 0,-1 0 0,0 1 0,0 0 0,0 0 0,0 0 0,0 1 0,0 0 0,-6-1 0,2 1 0,0 1 0,0 0 0,0 1 0,0 0 0,0 0 0,1 1 0,-1 0 0,0 0 0,-8 4 0,-3 3 0,0 1 0,0 1 0,1 1 0,0 0 0,1 2 0,-32 29 0,44-37 0,1-1 0,0 1 0,0 0 0,1 0 0,0 0 0,0 0 0,0 1 0,-2 7 0,5-12 0,0 1 0,0 0 0,1-1 0,-1 1 0,1 0 0,0 0 0,-1 0 0,1-1 0,1 1 0,-1 0 0,0 0 0,1-1 0,-1 1 0,1 0 0,0 0 0,0-1 0,0 1 0,0-1 0,0 1 0,1-1 0,-1 1 0,1-1 0,-1 0 0,5 4 0,3 2 0,0 0 0,1 0 0,0-1 0,0 0 0,0-1 0,1 0 0,0-1 0,23 8 0,10 1 0,48 7 0,-37-10 0,47 12 0,132 36 0,-225-56 0,1 0 0,-1 1 0,0 0 0,0 1 0,16 11 0,-24-15 0,0-1 0,1 1 0,-1 0 0,0 0 0,0 1 0,0-1 0,0 0 0,0 0 0,0 0 0,0 1 0,0-1 0,-1 0 0,1 1 0,-1-1 0,1 1 0,-1-1 0,1 1 0,-1-1 0,0 1 0,1-1 0,-1 1 0,0-1 0,0 1 0,0-1 0,0 1 0,-1-1 0,1 1 0,0-1 0,-1 1 0,1-1 0,-1 1 0,1-1 0,-1 1 0,0-1 0,1 0 0,-1 1 0,0-1 0,0 0 0,0 0 0,0 1 0,0-1 0,0 0 0,-1 0 0,1 0 0,0-1 0,-2 2 0,-10 8 0,0-1 0,-1 0 0,0-1 0,-1-1 0,1 0 0,-25 7 0,-98 23 0,115-32 0,-18 4-115,-5 2 240,-83 10-1,116-20-239,0 0-1,1-1 1,-1 0 0,0-1-1,1-1 1,-1 1 0,1-2 0,0 0-1,-1 0 1,1-1 0,1 0-1,-16-9 1,6-2-6711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8.464"/>
    </inkml:context>
    <inkml:brush xml:id="br0">
      <inkml:brushProperty name="width" value="0.05" units="cm"/>
      <inkml:brushProperty name="height" value="0.05" units="cm"/>
    </inkml:brush>
  </inkml:definitions>
  <inkml:trace contextRef="#ctx0" brushRef="#br0">0 243 24575,'14'-1'0,"1"0"0,-1-2 0,0 0 0,26-9 0,2 0 0,713-145 0,-661 140 0,-48 8 0,-3 0 0,0 1 0,0 3 0,77-1 0,-97 12 107,-22-6-140,-1 1 0,0-1 1,0 0-1,0 1 0,0-1 1,0 1-1,1-1 0,-1 1 0,0-1 1,0 0-1,0 1 0,0-1 1,0 1-1,-1-1 0,1 0 1,0 1-1,0-1 0,0 1 0,0-1 1,0 1-1,0-1 0,-1 0 1,1 1-1,0-1 0,0 0 0,-1 1 1,1-1-1,0 0 0,0 1 1,-1-1-1,1 0 0,0 0 0,-1 1 1,1-1-1,-1 0 0,1 0 1,0 0-1,-1 1 0,1-1 0,0 0 1,-1 0-1,1 0 0,-1 0 1,0 0-1,-16 11-6793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8.858"/>
    </inkml:context>
    <inkml:brush xml:id="br0">
      <inkml:brushProperty name="width" value="0.05" units="cm"/>
      <inkml:brushProperty name="height" value="0.05" units="cm"/>
    </inkml:brush>
  </inkml:definitions>
  <inkml:trace contextRef="#ctx0" brushRef="#br0">22 139 24575,'-19'9'0,"16"-3"0,13-5 0,44-8 0,62-18 0,12-2 0,64-5 0,121-19 0,-185 38 0,-118 15 0,-17 5 0,-24 8 0,25-12 0,-14 7-1365,2-2-5461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9.421"/>
    </inkml:context>
    <inkml:brush xml:id="br0">
      <inkml:brushProperty name="width" value="0.05" units="cm"/>
      <inkml:brushProperty name="height" value="0.05" units="cm"/>
    </inkml:brush>
  </inkml:definitions>
  <inkml:trace contextRef="#ctx0" brushRef="#br0">191 139 24575,'-5'0'0,"0"1"0,0-1 0,0 1 0,-1 0 0,2 0 0,-1 1 0,0-1 0,0 1 0,-6 3 0,11-4 0,-1-1 0,0 0 0,0 1 0,1 0 0,-1-1 0,0 1 0,0-1 0,1 1 0,-1 0 0,1 0 0,-1-1 0,1 1 0,-1 0 0,1 0 0,-1 0 0,1 0 0,0-1 0,-1 1 0,1 0 0,0 0 0,0 2 0,0-2 0,0 1 0,1 0 0,-1-1 0,1 1 0,-1-1 0,1 1 0,0-1 0,0 0 0,0 1 0,0-1 0,0 0 0,0 1 0,0-1 0,0 0 0,0 0 0,1 0 0,1 1 0,0 1 0,1-1 0,-1 0 0,1 0 0,-1 0 0,1-1 0,0 1 0,0-1 0,-1 0 0,1 0 0,0 0 0,0-1 0,0 0 0,0 1 0,0-1 0,0 0 0,0-1 0,0 1 0,0-1 0,0 0 0,0 0 0,0 0 0,-1 0 0,1-1 0,0 1 0,-1-1 0,1 0 0,3-3 0,-1 2 0,-1-1 0,1-1 0,-1 1 0,0-1 0,0 0 0,0 0 0,-1 0 0,0 0 0,0-1 0,0 0 0,-1 0 0,0 0 0,0 0 0,0 0 0,2-10 0,-4 14 0,-1-1 0,1 0 0,-1 1 0,0-1 0,0 0 0,0 0 0,0 1 0,0-1 0,-1 0 0,1 1 0,-1-1 0,1 1 0,-1-1 0,0 1 0,0-1 0,-1 1 0,1-1 0,0 1 0,-3-3 0,1 1 0,0 1 0,-1 0 0,1 0 0,-1 0 0,0 0 0,0 0 0,0 1 0,0 0 0,-1 0 0,-4-2 0,-5 0 0,1 0 0,-1 1 0,0 0 0,0 1 0,0 1 0,-20 1 0,28 0 0,0 0 0,0 1 0,0 0 0,0 0 0,0 0 0,0 1 0,0 0 0,1 0 0,-1 0 0,1 1 0,-1 0 0,1 0 0,0 0 0,0 0 0,0 1 0,1 0 0,-1 0 0,1 1 0,0-1 0,0 1 0,1 0 0,-1 0 0,1 0 0,0 0 0,0 0 0,1 1 0,0 0 0,-2 5 0,1 0 0,1-1 0,0 1 0,1 0 0,0 0 0,1-1 0,0 1 0,1 0 0,0 0 0,0-1 0,1 1 0,1 0 0,0-1 0,0 0 0,10 20 0,-5-15 24,1 0 0,0 0 0,1-1 0,22 24 0,-26-31-159,1-1 0,0 0 0,0 0 0,0-1 0,1 0 0,0 0 0,0 0 0,0-1 0,1-1 0,15 6 0,6-3-6691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9.797"/>
    </inkml:context>
    <inkml:brush xml:id="br0">
      <inkml:brushProperty name="width" value="0.05" units="cm"/>
      <inkml:brushProperty name="height" value="0.05" units="cm"/>
    </inkml:brush>
  </inkml:definitions>
  <inkml:trace contextRef="#ctx0" brushRef="#br0">1 88 24575,'6'7'0,"-1"0"0,0 1 0,0 0 0,7 14 0,-2 6 0,10 42 0,-5-13 0,-4-124 0,-7 40 0,1 0 0,14-41 0,-17 61 0,0 1 0,1-1 0,0 1 0,0 0 0,0 0 0,1 0 0,0 0 0,0 1 0,1-1 0,-1 1 0,1 0 0,0 0 0,1 1 0,-1 0 0,12-7 0,-14 9-4,1 1-1,-1-1 1,1 1-1,0 0 1,-1 0-1,1 0 1,0 1 0,0-1-1,0 1 1,0 0-1,-1 0 1,1 0-1,0 1 1,0-1-1,0 1 1,0 0-1,5 2 1,-4 0 22,1-1 0,-1 1 0,-1 1 1,1-1-1,0 1 0,-1-1 0,0 1 0,0 1 1,0-1-1,5 8 0,0 3-204,0-1 1,-1 1-1,-1 1 0,-1-1 1,0 1-1,-1 0 1,3 18-1,-4-9-6640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0.171"/>
    </inkml:context>
    <inkml:brush xml:id="br0">
      <inkml:brushProperty name="width" value="0.05" units="cm"/>
      <inkml:brushProperty name="height" value="0.05" units="cm"/>
    </inkml:brush>
  </inkml:definitions>
  <inkml:trace contextRef="#ctx0" brushRef="#br0">1 12 24575,'0'-4'0,"4"-2"0,3 4 0,-2 8 0,0 8 0,-2 5 0,4 9 0,0 5 0,4 1 0,0 4 0,3 5 0,-2 0 0,-2-3 0,2-4 0,-1-3 0,-3-2 0,-3-7-8191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0.515"/>
    </inkml:context>
    <inkml:brush xml:id="br0">
      <inkml:brushProperty name="width" value="0.05" units="cm"/>
      <inkml:brushProperty name="height" value="0.05" units="cm"/>
    </inkml:brush>
  </inkml:definitions>
  <inkml:trace contextRef="#ctx0" brushRef="#br0">11 139 24575,'0'0'0,"-1"0"0,1 0 0,0 0 0,-1 0 0,1 1 0,0-1 0,0 0 0,-1 0 0,1 0 0,0 0 0,-1 0 0,1 0 0,0 0 0,-1 0 0,1 0 0,0 0 0,0 0 0,-1 0 0,1 0 0,0-1 0,-1 1 0,1 0 0,0 0 0,0 0 0,-1 0 0,1 0 0,0-1 0,0 1 0,-1 0 0,1 0 0,0 0 0,0-1 0,-1 1 0,1 0 0,0 0 0,0-1 0,0 1 0,0 0 0,0 0 0,-1-1 0,1 1 0,0 0 0,0-1 0,0 1 0,0 0 0,0-1 0,0 1 0,0 0 0,0 0 0,0-1 0,0 1 0,0 0 0,0-1 0,0 1 0,0 0 0,0-1 0,1 1 0,-1 0 0,0 0 0,0-1 0,1 0 0,0 0 0,0 0 0,0 0 0,0 0 0,0 0 0,0 0 0,0 0 0,0 1 0,0-1 0,1 0 0,-1 1 0,0-1 0,0 1 0,2-1 0,53-11 0,14-3 0,97-35 0,-138 31 0,-26 16 0,-1 1 0,1 0 0,0 0 0,0 0 0,0 0 0,0 0 0,0 1 0,7-3 0,-9 4 0,0 0 0,-1 0 0,1 0 0,0 1 0,-1-1 0,1 0 0,0 0 0,-1 1 0,1-1 0,0 0 0,-1 1 0,1-1 0,-1 1 0,1-1 0,-1 1 0,1-1 0,-1 1 0,1-1 0,-1 1 0,1 0 0,-1-1 0,0 1 0,1-1 0,-1 1 0,0 0 0,0-1 0,1 1 0,-1 1 0,8 26 0,-6-18 0,4 16-455,0 0 0,1 32 0,-5-33-6371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0.844"/>
    </inkml:context>
    <inkml:brush xml:id="br0">
      <inkml:brushProperty name="width" value="0.05" units="cm"/>
      <inkml:brushProperty name="height" value="0.05" units="cm"/>
    </inkml:brush>
  </inkml:definitions>
  <inkml:trace contextRef="#ctx0" brushRef="#br0">17 12 24575,'0'-4'0,"-5"-2"0,-1 5 0,0 7 0</inkml:trace>
  <inkml:trace contextRef="#ctx0" brushRef="#br0" timeOffset="1">181 12 24575,'0'5'0,"0"6"0,0 6 0,0 4 0,5 4 0,1 2 0,0 6 0,4 1 0,-1 5 0,4 1 0,-1 1 0,-2 0 0,-3 2 0,-3-2 0,-2-3 0,-1-9-8191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1.469"/>
    </inkml:context>
    <inkml:brush xml:id="br0">
      <inkml:brushProperty name="width" value="0.05" units="cm"/>
      <inkml:brushProperty name="height" value="0.05" units="cm"/>
    </inkml:brush>
  </inkml:definitions>
  <inkml:trace contextRef="#ctx0" brushRef="#br0">0 132 24575,'18'-11'0,"16"-4"0,188-60 0,-195 60 0,-27 15 0,0 0 0,-1 0 0,1 0 0,0 0 0,-1 0 0,1 0 0,0 0 0,-1 0 0,1 0 0,0 0 0,-1 0 0,1 0 0,0-1 0,-1 1 0,1 0 0,0 0 0,-1 0 0,1-1 0,0 1 0,-1 0 0,1 0 0,0-1 0,0 1 0,0 0 0,-1-1 0,1 1 0,0 0 0,0-1 0,0 1 0,0 0 0,-1-1 0,1 1 0,0 0 0,0-1 0,0 1 0,0 0 0,0-1 0,0 1 0,0 0 0,0-1 0,0 1 0,0-1 0,0 1 0,0 0 0,1-1 0,-1 1 0,0 0 0,0-1 0,0 1 0,0 0 0,1-1 0,-1 1 0,0 0 0,0 0 0,0-1 0,1 1 0,-1 0 0,0 0 0,1-1 0,-1 1 0,0 0 0,0 0 0,1 0 0,-1-1 0,-1 1 0,-1 0 0,1 0 0,-1 0 0,0 0 0,1 1 0,-1-1 0,0 0 0,1 1 0,-1-1 0,1 1 0,-1-1 0,1 1 0,-1 0 0,1 0 0,-1 0 0,1-1 0,0 1 0,-1 1 0,1-1 0,0 0 0,0 0 0,0 0 0,0 1 0,0-1 0,0 0 0,0 1 0,0-1 0,1 1 0,-1-1 0,1 1 0,-1-1 0,1 1 0,-1 0 0,1 1 0,-1 1 0,0 0 0,0-1 0,1 1 0,0 0 0,0 0 0,0 0 0,0-1 0,0 1 0,1 0 0,-1 0 0,1-1 0,0 1 0,0 0 0,2 3 0,0-3 0,0-1 0,0 1 0,0-1 0,0 0 0,0 0 0,0-1 0,1 1 0,0-1 0,-1 1 0,1-1 0,0 0 0,0 0 0,0-1 0,0 1 0,1-1 0,-1 0 0,0 0 0,0-1 0,1 1 0,-1-1 0,1 0 0,-1 0 0,0 0 0,1-1 0,6-1 0,-5 1 0,1 0 0,0 0 0,-1-1 0,1 0 0,-1-1 0,0 1 0,0-1 0,0 0 0,0-1 0,0 0 0,-1 0 0,1 0 0,-1 0 0,0-1 0,8-10 0,8-24 0,-19 40 0,0 10 0,2 22 0,-3-22 0,10 51 0,26 86 0,4 23 0,-36-145 0,-2 0 0,-1-1 0,-1 1 0,-4 46 0,2-63 0,-1 1 0,0-1 0,0 1 0,-1-1 0,0 0 0,-1 0 0,0 0 0,0 0 0,-1 0 0,0-1 0,0 0 0,-9 9 0,11-13 0,-1-1 0,0 1 0,0-1 0,0 0 0,0 0 0,-1 0 0,1-1 0,-1 0 0,1 0 0,-1 0 0,0 0 0,0-1 0,0 0 0,0 0 0,0 0 0,0 0 0,0-1 0,0 0 0,-1 0 0,1 0 0,0-1 0,0 0 0,0 0 0,-8-2 0,4 0 0,0-1 0,1 1 0,-1-2 0,1 1 0,0-1 0,1 0 0,-1 0 0,1-1 0,0 0 0,0-1 0,1 1 0,0-1 0,0 0 0,0-1 0,1 0 0,0 0 0,1 0 0,0 0 0,0 0 0,0-1 0,1 0 0,-2-10 0,2 7 0,1-1 0,0 0 0,1 0 0,0 0 0,1 0 0,0 0 0,1 0 0,1 0 0,0 0 0,1 1 0,0-1 0,1 1 0,0-1 0,1 1 0,9-16 0,-8 19 0,0 0 0,1 0 0,0 0 0,0 1 0,1 0 0,16-12 0,-20 17 0,1-1 0,0 1 0,0 0 0,0 0 0,0 1 0,0-1 0,1 1 0,-1 0 0,1 1 0,-1-1 0,1 1 0,0 0 0,-1 1 0,9-1 0,6 7-1365,-6 5-5461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2.094"/>
    </inkml:context>
    <inkml:brush xml:id="br0">
      <inkml:brushProperty name="width" value="0.05" units="cm"/>
      <inkml:brushProperty name="height" value="0.05" units="cm"/>
    </inkml:brush>
  </inkml:definitions>
  <inkml:trace contextRef="#ctx0" brushRef="#br0">243 133 24575,'2'-2'0,"0"0"0,-1 0 0,1 0 0,0 0 0,-1 0 0,1-1 0,-1 1 0,0 0 0,0-1 0,0 1 0,0-1 0,-1 0 0,1 1 0,-1-1 0,1 0 0,-1 1 0,0-1 0,0 0 0,0 1 0,0-1 0,0 0 0,-1 1 0,0-1 0,1 0 0,-1 1 0,0-1 0,0 1 0,0-1 0,0 1 0,-1 0 0,1-1 0,-1 1 0,1 0 0,-1 0 0,0 0 0,0 0 0,0 0 0,-3-2 0,1 0 0,0 1 0,0-1 0,-1 1 0,1 0 0,-1 0 0,0 0 0,0 1 0,0 0 0,0 0 0,0 0 0,0 0 0,-1 1 0,1 0 0,0 0 0,-1 0 0,1 1 0,-1 0 0,-7 1 0,5 0 0,1 1 0,-1 1 0,1 0 0,0 0 0,0 0 0,0 1 0,0 0 0,1 0 0,-1 0 0,1 1 0,0 0 0,0 1 0,1-1 0,-6 8 0,7-8 0,1 0 0,0 0 0,0 0 0,0 0 0,1 1 0,0-1 0,0 1 0,0-1 0,1 1 0,-1 0 0,2 0 0,-1-1 0,0 1 0,1 0 0,0 0 0,1 0 0,-1 0 0,1 0 0,2 8 0,0-6 0,-1 1 0,1-1 0,1 1 0,0-1 0,0 0 0,1 0 0,0-1 0,0 1 0,0-1 0,1 0 0,0-1 0,9 8 0,-4-6 0,-1-1 0,1 0 0,0 0 0,1-1 0,0-1 0,0 0 0,24 6 0,-34-10 0,52 17 0,-51-17 0,-1 0 0,1 0 0,-1 1 0,0-1 0,1 1 0,-1-1 0,0 1 0,0-1 0,0 1 0,0 0 0,0 0 0,-1 0 0,1 0 0,0 1 0,-1-1 0,0 0 0,2 5 0,-2-6 0,-1 0 0,0 1 0,0-1 0,-1 0 0,1 0 0,0 0 0,0 1 0,0-1 0,-1 0 0,1 0 0,-1 0 0,1 0 0,-1 0 0,1 1 0,-1-1 0,0 0 0,0 0 0,1-1 0,-1 1 0,0 0 0,0 0 0,0 0 0,0 0 0,0-1 0,0 1 0,0 0 0,-1 0 0,-34 15 0,32-14 0,-75 24 0,71-24 0,0-1 0,0 1 0,0-1 0,0-1 0,0 1 0,0-1 0,0-1 0,-9-1 0,15 2 0,1-1 0,-1 1 0,0-1 0,0 1 0,0-1 0,1 0 0,-1 0 0,0 1 0,1-1 0,-4-3 0,5 4 0,-1-1 0,1 1 0,0 0 0,-1-1 0,1 1 0,0-1 0,0 1 0,-1-1 0,1 1 0,0-1 0,0 1 0,0-1 0,-1 1 0,1-1 0,0 1 0,0-1 0,0 1 0,0-1 0,0 1 0,0-1 0,0 0 0,0 1 0,0-1 0,1 1 0,-1-1 0,1-1 0,0 0 0,0 1 0,0-1 0,1 1 0,-1 0 0,1-1 0,-1 1 0,1 0 0,-1 0 0,1 0 0,-1 0 0,1 0 0,0 0 0,0 0 0,-1 0 0,1 1 0,0-1 0,0 1 0,2-1 0,4-1 0,1 1 0,-1 0 0,0 0 0,0 1 0,0 0 0,1 0 0,-1 1 0,0 0 0,0 1 0,0 0 0,0 0 0,14 6 0,-17-6 0,0 1 0,0 0 0,0 1 0,0-1 0,-1 1 0,1 0 0,-1 0 0,0 1 0,0-1 0,0 1 0,-1 0 0,0 0 0,0 0 0,0 0 0,0 0 0,-1 1 0,0-1 0,2 10 0,-1 1-136,0 1-1,-2-1 1,0 1-1,-1 0 1,0 0-1,-1-1 1,-1 1-1,-1 0 0,-9 27 1,7-20-6690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2.750"/>
    </inkml:context>
    <inkml:brush xml:id="br0">
      <inkml:brushProperty name="width" value="0.05" units="cm"/>
      <inkml:brushProperty name="height" value="0.05" units="cm"/>
    </inkml:brush>
  </inkml:definitions>
  <inkml:trace contextRef="#ctx0" brushRef="#br0">189 164 24575,'8'-2'0,"0"0"0,1 0 0,-1-1 0,0 0 0,-1-1 0,1 0 0,-1 0 0,1-1 0,10-9 0,-3 4 0,-10 7 0,-1 0 0,1-1 0,-1 0 0,0 1 0,-1-1 0,1-1 0,0 1 0,-1-1 0,0 1 0,0-1 0,-1 0 0,4-9 0,-5 12 0,-1 1 0,1 0 0,-1-1 0,0 1 0,0-1 0,0 1 0,0-1 0,0 1 0,0 0 0,0-1 0,0 1 0,0-1 0,-1 1 0,1 0 0,-1-1 0,1 1 0,-1-1 0,1 1 0,-1 0 0,-1-2 0,0 1 0,0 1 0,0-1 0,0 1 0,0-1 0,0 1 0,0 0 0,0 0 0,0 0 0,-1 0 0,1 0 0,0 1 0,-1-1 0,1 1 0,-1-1 0,1 1 0,-4 0 0,-8 0 0,0 1 0,1 0 0,-1 1 0,0 1 0,1 0 0,-1 1 0,1 0 0,0 1 0,1 0 0,-1 1 0,1 1 0,0 0 0,0 0 0,1 2 0,0-1 0,-19 20 0,24-21 0,-1 0 0,1 1 0,0 0 0,1 0 0,0 0 0,0 1 0,1-1 0,0 1 0,0 0 0,1 0 0,-2 11 0,4-13 0,0 0 0,0 0 0,1 1 0,0-1 0,1 0 0,-1 0 0,1 0 0,1 0 0,-1 0 0,1 0 0,1 0 0,-1-1 0,1 1 0,0-1 0,0 1 0,6 7 0,-3-8-59,0 1 0,0-1-1,0 0 1,1 0-1,0-1 1,0 0 0,0 0-1,1 0 1,0-1 0,-1 0-1,2-1 1,-1 0 0,0 0-1,0-1 1,1 0-1,0 0 1,-1-1 0,1 0-1,0-1 1,-1 0 0,1 0-1,14-2 1,10-4-6767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0.773"/>
    </inkml:context>
    <inkml:brush xml:id="br0">
      <inkml:brushProperty name="width" value="0.05" units="cm"/>
      <inkml:brushProperty name="height" value="0.05" units="cm"/>
    </inkml:brush>
  </inkml:definitions>
  <inkml:trace contextRef="#ctx0" brushRef="#br0">0 308 24575,'1'15'0,"0"0"0,1 0 0,1 0 0,0 0 0,1-1 0,9 22 0,44 83 0,-15-35 0,-33-65 0,-6-14 0,-1-1 0,1 1 0,-1 0 0,-1-1 0,1 1 0,1 9 0,-17-34 0,-5-20 0,7 6 0,2-1 0,1 0 0,1-1 0,-5-67 0,12 80 0,1 0 0,1 0 0,1 0 0,1 0 0,1 0 0,1 1 0,1 0 0,15-40 0,-17 53 0,1-1 0,0 1 0,1 0 0,0 0 0,0 1 0,1-1 0,0 1 0,0 1 0,1-1 0,0 1 0,0 1 0,0 0 0,1 0 0,0 0 0,1 1 0,-1 0 0,1 1 0,0 0 0,0 1 0,0 0 0,0 0 0,1 1 0,-1 1 0,1 0 0,-1 0 0,1 1 0,-1 0 0,1 1 0,-1 0 0,1 1 0,-1 0 0,1 0 0,10 5 0,-15-5 0,0 1 0,0 0 0,-1 1 0,1-1 0,0 1 0,-1 0 0,0 0 0,0 1 0,-1-1 0,1 1 0,-1 0 0,0 1 0,0-1 0,0 1 0,-1-1 0,0 1 0,0 0 0,-1 0 0,1 1 0,-1-1 0,0 0 0,-1 1 0,0-1 0,0 1 0,0 0 0,-1-1 0,0 1 0,0 0 0,-1-1 0,0 1 0,0-1 0,0 1 0,-1-1 0,0 1 0,0-1 0,-1 0 0,0 0 0,-6 11 0,-4-1 0,0-1 0,-1 0 0,-1-1 0,0 0 0,-1-1 0,0-1 0,-1-1 0,0 0 0,-1-1 0,0-1 0,0-1 0,-1 0 0,-34 8 0,51-15 0,1-1 0,0 1 0,-1-1 0,1 0 0,-1 0 0,1 0 0,-1 0 0,1 0 0,-1 0 0,1 0 0,-1 0 0,1 0 0,0-1 0,-1 1 0,1-1 0,-1 1 0,-1-2 0,6-3 0,14-1 0,-1 3 0,0 1 0,0 1 0,0 1 0,0 1 0,-1 0 0,26 5 0,93 27 0,-100-21-195,0 2 0,-1 1 0,0 2 0,-1 1 0,-1 1 0,44 36 0,-58-42-6631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3.127"/>
    </inkml:context>
    <inkml:brush xml:id="br0">
      <inkml:brushProperty name="width" value="0.05" units="cm"/>
      <inkml:brushProperty name="height" value="0.05" units="cm"/>
    </inkml:brush>
  </inkml:definitions>
  <inkml:trace contextRef="#ctx0" brushRef="#br0">77 74 24575,'-2'-3'0,"0"1"0,0 0 0,-1 0 0,1 0 0,0 0 0,-1 1 0,1-1 0,-1 1 0,0-1 0,1 1 0,-1 0 0,-4-1 0,6 2 0,-1 0 0,1 0 0,0 1 0,-1-1 0,1 0 0,0 1 0,0-1 0,-1 0 0,1 1 0,0 0 0,0-1 0,0 1 0,0 0 0,0 0 0,0-1 0,0 1 0,0 0 0,0 0 0,0 0 0,0 0 0,0 0 0,1 1 0,-1-1 0,0 0 0,1 0 0,-1 0 0,1 1 0,-1-1 0,1 2 0,-2 2 0,0-1 0,0 1 0,1 0 0,-1 0 0,1 1 0,0-1 0,1 0 0,-1 0 0,1 0 0,0 1 0,1-1 0,-1 0 0,1 0 0,0 0 0,2 6 0,-2-8 0,1 1 0,-1-1 0,1-1 0,0 1 0,0 0 0,0 0 0,0-1 0,1 1 0,-1-1 0,1 1 0,-1-1 0,1 0 0,0 0 0,0 0 0,0-1 0,0 1 0,0-1 0,0 1 0,0-1 0,0 0 0,1 0 0,-1-1 0,0 1 0,5 0 0,-3-1 0,1 0 0,0 0 0,0 0 0,0-1 0,0 0 0,-1 0 0,1 0 0,0-1 0,-1 1 0,1-1 0,-1-1 0,0 1 0,0-1 0,0 0 0,0 0 0,0-1 0,0 1 0,-1-1 0,0 0 0,0 0 0,6-7 0,-8 8 0,0 0 0,0-1 0,0 1 0,0 0 0,0-1 0,-1 0 0,1 1 0,-1-1 0,0 0 0,0 1 0,0-1 0,-1 0 0,0 0 0,1 0 0,-1 0 0,0 0 0,-1 0 0,1 0 0,-1 1 0,0-1 0,0 0 0,0 0 0,0 1 0,-1-1 0,1 0 0,-1 1 0,0 0 0,0-1 0,0 1 0,-1 0 0,1 0 0,-6-5 0,5 5-91,-1-1 0,1 1 0,-1 0 0,0 0 0,0 0 0,0 0 0,-1 1 0,1 0 0,-1 0 0,1 0 0,-1 0 0,0 1 0,0 0 0,-6-1 0,-8 2-6735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3.482"/>
    </inkml:context>
    <inkml:brush xml:id="br0">
      <inkml:brushProperty name="width" value="0.05" units="cm"/>
      <inkml:brushProperty name="height" value="0.05" units="cm"/>
    </inkml:brush>
  </inkml:definitions>
  <inkml:trace contextRef="#ctx0" brushRef="#br0">22 13 24575,'0'-5'0,"-5"-1"0,-1 5 0,0 7 0,1 7 0,7 7 0,2 8 0,5 4 0,1 7 0,4 5 0,4 0 0,-1 2 0,1 3 0,-2-3 0,0-5 0,-2-4 0,-3-4 0,-4-7-8191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3.844"/>
    </inkml:context>
    <inkml:brush xml:id="br0">
      <inkml:brushProperty name="width" value="0.05" units="cm"/>
      <inkml:brushProperty name="height" value="0.05" units="cm"/>
    </inkml:brush>
  </inkml:definitions>
  <inkml:trace contextRef="#ctx0" brushRef="#br0">302 104 24575,'7'-24'0,"-5"22"0,-1 0 0,0 0 0,-1 1 0,1-1 0,0 0 0,0 0 0,-1 0 0,1 0 0,-1 0 0,0 0 0,0 0 0,0-1 0,0 1 0,0-2 0,0 1 0,-1 1 0,0-1 0,0 1 0,1 0 0,-1-1 0,-1 1 0,1 0 0,0 0 0,0 0 0,-1 0 0,1 0 0,-1 0 0,0 0 0,0 1 0,1-1 0,-1 0 0,0 1 0,0 0 0,-1-1 0,1 1 0,0 0 0,0 0 0,-1 0 0,1 0 0,0 1 0,-1-1 0,1 1 0,-1-1 0,1 1 0,-1 0 0,1 0 0,-1 0 0,1 0 0,0 0 0,-4 1 0,-7 1 0,1 0 0,0 1 0,-1 0 0,1 1 0,-17 8 0,17-6 0,1 1 0,0 0 0,0 0 0,1 1 0,0 0 0,0 1 0,1 0 0,0 0 0,0 1 0,2 0 0,-1 1 0,1 0 0,-8 15 0,12-21 0,1 1 0,-1 0 0,1-1 0,0 1 0,1 0 0,-1 0 0,1 0 0,0 0 0,1 0 0,-1 0 0,1 0 0,0 1 0,1-1 0,0 0 0,0 0 0,0 0 0,0 0 0,1 0 0,0 0 0,0-1 0,1 1 0,0-1 0,0 1 0,0-1 0,0 0 0,1 0 0,0 0 0,0-1 0,0 1 0,6 3 0,-4-3 10,1-1 0,-1 0 0,1 0 0,0-1 0,1 1 0,-1-2 0,0 1 0,1-1 0,0 0 0,-1 0 0,11 0 0,0-1-381,1 0-1,0-1 1,29-4 0,-6-3-6455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4.296"/>
    </inkml:context>
    <inkml:brush xml:id="br0">
      <inkml:brushProperty name="width" value="0.05" units="cm"/>
      <inkml:brushProperty name="height" value="0.05" units="cm"/>
    </inkml:brush>
  </inkml:definitions>
  <inkml:trace contextRef="#ctx0" brushRef="#br0">82 48 24575,'1'-1'0,"-1"-1"0,0 1 0,0-1 0,0 1 0,0 0 0,0-1 0,0 1 0,0 0 0,-1-1 0,1 1 0,0-1 0,-1 1 0,1 0 0,-1 0 0,1-1 0,-1 1 0,0 0 0,1 0 0,-1 0 0,0 0 0,0-1 0,0 1 0,0 1 0,0-1 0,0 0 0,0 0 0,0 0 0,0 0 0,-1 1 0,1-1 0,0 0 0,0 1 0,-1-1 0,1 1 0,0 0 0,-1-1 0,1 1 0,0 0 0,-1 0 0,1 0 0,-2 0 0,1 0 0,-1 1 0,1 0 0,0-1 0,0 1 0,-1 0 0,1 0 0,0 0 0,0 1 0,0-1 0,0 0 0,0 1 0,1 0 0,-1-1 0,0 1 0,1 0 0,-1 0 0,1 0 0,-1 0 0,1 0 0,0 0 0,0 0 0,0 0 0,-1 5 0,0-2 0,1 1 0,0 0 0,0-1 0,1 1 0,0 0 0,0-1 0,0 1 0,0 0 0,1-1 0,0 1 0,0 0 0,1-1 0,0 0 0,0 1 0,0-1 0,0 0 0,1 0 0,0 0 0,0 0 0,0 0 0,1-1 0,-1 1 0,1-1 0,0 0 0,0 0 0,1-1 0,-1 1 0,1-1 0,0 0 0,0 0 0,0 0 0,0-1 0,0 0 0,1 0 0,-1 0 0,1-1 0,-1 0 0,1 0 0,-1 0 0,1 0 0,0-1 0,0 0 0,-1 0 0,1-1 0,10-2 0,-11 2 0,1 0 0,0-1 0,-1 0 0,1 0 0,-1 0 0,0-1 0,0 0 0,0 0 0,0 0 0,0-1 0,-1 0 0,1 1 0,-1-2 0,0 1 0,0 0 0,-1-1 0,1 0 0,-1 1 0,0-1 0,3-8 0,-4 9 0,-1 0 0,0 0 0,0-1 0,0 1 0,0 0 0,-1-1 0,1 1 0,-1-1 0,0 1 0,0 0 0,-1-1 0,0 1 0,1-1 0,-1 1 0,-1 0 0,1 0 0,-1-1 0,1 1 0,-1 0 0,0 1 0,-1-1 0,1 0 0,-1 0 0,0 1 0,1 0 0,-2-1 0,-4-3 0,6 5-68,0 0 0,-1 1-1,1-1 1,0 1 0,0 0 0,-1 0-1,1 0 1,-1 0 0,1 0 0,-1 0-1,1 1 1,-1-1 0,1 1 0,-1-1-1,0 1 1,1 0 0,-1 0 0,1 0-1,-6 2 1,-8 2-6758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4.671"/>
    </inkml:context>
    <inkml:brush xml:id="br0">
      <inkml:brushProperty name="width" value="0.05" units="cm"/>
      <inkml:brushProperty name="height" value="0.05" units="cm"/>
    </inkml:brush>
  </inkml:definitions>
  <inkml:trace contextRef="#ctx0" brushRef="#br0">1 0 24575,'0'5'0,"5"1"0,1 4 0,4 6 0,1 4 0,-2 4 0,3 6 0,-2 4 0,-2 0 0,-2-1 0,-2-1 0,-2-7-8191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5.012"/>
    </inkml:context>
    <inkml:brush xml:id="br0">
      <inkml:brushProperty name="width" value="0.05" units="cm"/>
      <inkml:brushProperty name="height" value="0.05" units="cm"/>
    </inkml:brush>
  </inkml:definitions>
  <inkml:trace contextRef="#ctx0" brushRef="#br0">20 27 24575,'-16'-3'0,"12"-3"0,5 5 0,0 0 0,0 0 0,0 0 0,0 0 0,0 0 0,0 0 0,0 0 0,0 1 0,0-1 0,0 0 0,0 1 0,0-1 0,0 1 0,0-1 0,1 1 0,-1-1 0,0 1 0,3 0 0,2-2 0,1 1 0,-1 0 0,1 1 0,0-1 0,-1 1 0,1 1 0,0-1 0,-1 1 0,1 0 0,-1 1 0,1 0 0,-1 0 0,0 0 0,9 5 0,-11-5 0,0 0 0,-1 1 0,1-1 0,-1 1 0,0 0 0,0 0 0,0 0 0,0 0 0,-1 1 0,1-1 0,-1 1 0,0 0 0,0-1 0,0 1 0,0 0 0,-1 0 0,0 0 0,1 0 0,-2 1 0,1-1 0,0 0 0,-1 0 0,0 8 0,0-3 0,-1 1 0,-1-1 0,0 1 0,0-1 0,0 0 0,-2 0 0,1 0 0,-1 0 0,0 0 0,-8 12 0,-6 4 0,-38 44 0,49-61 0,-6 12 0,13-20 0,0 0 0,0 1 0,0-1 0,0 0 0,0 0 0,0 1 0,0-1 0,0 0 0,1 0 0,-1 1 0,0-1 0,0 0 0,0 0 0,0 0 0,0 1 0,1-1 0,-1 0 0,0 0 0,0 0 0,0 0 0,1 1 0,-1-1 0,0 0 0,0 0 0,1 0 0,-1 0 0,0 0 0,0 0 0,1 0 0,-1 0 0,0 1 0,0-1 0,1 0 0,-1 0 0,0 0 0,0 0 0,1 0 0,-1 0 0,0-1 0,0 1 0,1 0 0,41-11 0,-42 11 0,56-20-96,140-42-1173,-161 55-5557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5.697"/>
    </inkml:context>
    <inkml:brush xml:id="br0">
      <inkml:brushProperty name="width" value="0.05" units="cm"/>
      <inkml:brushProperty name="height" value="0.05" units="cm"/>
    </inkml:brush>
  </inkml:definitions>
  <inkml:trace contextRef="#ctx0" brushRef="#br0">69 59 24575,'0'-5'0,"-4"-1"0,-7-4 0,-6-1 0,1-3 0,2 6 0,8 4 0,6 7 0,2 8 0,6 11 0,1 7 0,4 8 0,0 6 0,-3 1 0,-3 3 0,-2 1 0,-2-1 0,-2-10-8191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29.903"/>
    </inkml:context>
    <inkml:brush xml:id="br0">
      <inkml:brushProperty name="width" value="0.05" units="cm"/>
      <inkml:brushProperty name="height" value="0.05" units="cm"/>
    </inkml:brush>
  </inkml:definitions>
  <inkml:trace contextRef="#ctx0" brushRef="#br0">3 84 24575,'-2'-11'0,"2"2"0,14 3 0,119-6 0,-25 3 0,151-27 0,-252 36 28,-13 2-700,3-1-49,-14 5-6105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0.250"/>
    </inkml:context>
    <inkml:brush xml:id="br0">
      <inkml:brushProperty name="width" value="0.05" units="cm"/>
      <inkml:brushProperty name="height" value="0.05" units="cm"/>
    </inkml:brush>
  </inkml:definitions>
  <inkml:trace contextRef="#ctx0" brushRef="#br0">0 108 24575,'0'1'0,"0"-1"0,0 1 0,0-1 0,1 1 0,-1-1 0,0 1 0,0-1 0,0 1 0,0-1 0,1 1 0,-1-1 0,0 0 0,0 1 0,1-1 0,-1 1 0,0-1 0,1 0 0,-1 1 0,0-1 0,1 0 0,-1 1 0,1-1 0,-1 0 0,0 0 0,1 1 0,-1-1 0,1 0 0,-1 0 0,1 0 0,-1 0 0,1 1 0,22-1 0,22-11 0,-44 11 0,146-42 0,164-25 0,-303 67-42,-8 2 147,-9 5-1533,-3-1-5398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1.397"/>
    </inkml:context>
    <inkml:brush xml:id="br0">
      <inkml:brushProperty name="width" value="0.05" units="cm"/>
      <inkml:brushProperty name="height" value="0.05" units="cm"/>
    </inkml:brush>
  </inkml:definitions>
  <inkml:trace contextRef="#ctx0" brushRef="#br0">6 29 24575,'-4'0'0,"2"0"0,7-5 0,7-1 0,6 0 0,5 1 0,3 2 0,6 1 0,3 1 0,4 1 0,0-1 0,4 2 0,-3-1 0,-1 0 0,-4 0 0,-3 1 0,-7-1-8191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1.184"/>
    </inkml:context>
    <inkml:brush xml:id="br0">
      <inkml:brushProperty name="width" value="0.05" units="cm"/>
      <inkml:brushProperty name="height" value="0.05" units="cm"/>
    </inkml:brush>
  </inkml:definitions>
  <inkml:trace contextRef="#ctx0" brushRef="#br0">1 300 24575,'0'-1'0,"0"0"0,0-1 0,0 1 0,0-1 0,0 1 0,0 0 0,0-1 0,0 1 0,1-1 0,-1 1 0,1 0 0,-1-1 0,1 1 0,-1 0 0,1 0 0,0-1 0,-1 1 0,1 0 0,1-2 0,-1 3 0,0 0 0,-1 0 0,1 0 0,0 0 0,0 0 0,0 0 0,-1 0 0,1 0 0,0 0 0,0 0 0,-1 0 0,1 0 0,0 1 0,-1-1 0,1 0 0,0 1 0,0-1 0,-1 0 0,1 1 0,0-1 0,-1 1 0,1-1 0,-1 1 0,2 0 0,6 7 0,-1 0 0,0 0 0,9 13 0,52 78 0,-36-48 0,3-2 0,2-2 0,51 52 0,-87-97 0,1-1 0,0 1 0,0-1 0,-1 0 0,1 1 0,0-1 0,0 0 0,0 0 0,0 0 0,0 0 0,0-1 0,1 1 0,-1-1 0,0 1 0,3 0 0,-4-2 0,0 1 0,0 0 0,0 0 0,0-1 0,0 1 0,1-1 0,-1 1 0,0-1 0,0 1 0,0-1 0,0 0 0,-1 1 0,1-1 0,0 0 0,0 0 0,0 0 0,0 0 0,-1 0 0,1 0 0,0 0 0,-1 0 0,1 0 0,-1 0 0,1 0 0,-1 0 0,0 0 0,1 0 0,-1 0 0,0 0 0,0-2 0,4-17 0,-2-1 0,0 1 0,-2-25 0,2-16 0,4-29 0,-3 26 0,2 0 0,22-96 0,-24 149 24,1 0 0,0 0 0,0 0 0,9-15 0,-11 23-102,0 0 0,0 0 0,0 0-1,0 0 1,0 0 0,1 1 0,-1-1 0,1 1 0,0 0-1,0 0 1,0 0 0,0 0 0,0 0 0,0 0 0,1 1-1,-1 0 1,0 0 0,5-1 0,15 0-6748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1.806"/>
    </inkml:context>
    <inkml:brush xml:id="br0">
      <inkml:brushProperty name="width" value="0.05" units="cm"/>
      <inkml:brushProperty name="height" value="0.05" units="cm"/>
    </inkml:brush>
  </inkml:definitions>
  <inkml:trace contextRef="#ctx0" brushRef="#br0">1 106 24575,'0'5'0,"4"1"0,7-5 0,6-2 0,5-2 0,3-4 0,6-2 0,4-3 0,4 0 0,4-2 0,1 1 0,2 2 0,-3-1 0,-4 2 0,-4 2 0,-7 2-8191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7.216"/>
    </inkml:context>
    <inkml:brush xml:id="br0">
      <inkml:brushProperty name="width" value="0.05" units="cm"/>
      <inkml:brushProperty name="height" value="0.05" units="cm"/>
    </inkml:brush>
  </inkml:definitions>
  <inkml:trace contextRef="#ctx0" brushRef="#br0">4 1 24575,'0'0'0,"0"0"0,0 0 0,0 0 0,0 0 0,0 0 0,0 0 0,0 0 0,0 0 0,-1-1 0,1 1 0,0 0 0,0 0 0,0 0 0,0 0 0,0 0 0,0 0 0,-1 0 0,1 0 0,0 0 0,0 0 0,0 1 0,0-1 0,0 0 0,0 0 0,0 0 0,-1 0 0,1 0 0,0 0 0,0 0 0,0 0 0,0 0 0,0 0 0,0 0 0,0 0 0,0 0 0,0 0 0,0 1 0,-1-1 0,1 0 0,0 0 0,0 0 0,0 0 0,0 0 0,0 0 0,0 0 0,0 1 0,0-1 0,0 0 0,0 0 0,0 0 0,0 0 0,0 0 0,0 0 0,0 0 0,0 1 0,0-1 0,0 0 0,0 0 0,0 0 0,0 0 0,0 0 0,0 0 0,0 0 0,1 1 0,8 7 0,15 6 0,21 4 0,76 20 0,-74-25 0,67 28 0,-112-40 0,0-1 0,0 1 0,0 0 0,-1 0 0,1 0 0,-1 0 0,1 0 0,-1 0 0,1 1 0,-1-1 0,1 0 0,-1 1 0,0-1 0,0 1 0,1 1 0,-1-2 0,-1 0 0,0 0 0,0 0 0,0 0 0,0 0 0,0 0 0,0 0 0,0 0 0,0 0 0,0 0 0,0 0 0,0-1 0,-1 1 0,1 0 0,0 0 0,-1 0 0,1 0 0,-1 0 0,1 0 0,-1-1 0,0 2 0,-5 4 0,0 0 0,0-1 0,-1 0 0,1 0 0,-13 7 0,3-2 0,-157 112 0,171-121 7,1 0-1,-1-1 0,1 1 0,0 0 1,0 0-1,-1 0 0,1 0 1,0 0-1,0 1 0,0-1 1,0 0-1,0 0 0,0 1 0,0-1 1,1 1-1,-1-1 0,1 1 1,-2 1-1,9 2-207,13-8-1083,-4-2-5542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7.776"/>
    </inkml:context>
    <inkml:brush xml:id="br0">
      <inkml:brushProperty name="width" value="0.05" units="cm"/>
      <inkml:brushProperty name="height" value="0.05" units="cm"/>
    </inkml:brush>
  </inkml:definitions>
  <inkml:trace contextRef="#ctx0" brushRef="#br0">1 18 24575,'0'-18'0,"0"21"0,0 36 0,0-9 0,0 2 0,1 1 0,1 0 0,10 45 0,-9-65 0,1 0 0,0 0 0,1-1 0,1 0 0,0 0 0,0 0 0,1-1 0,1 0 0,0 0 0,0-1 0,14 13 0,-12-13 12,1-1 0,1-1 0,-1 0 0,1 0 0,1-1 0,-1-1 0,1 0 0,0 0 0,24 5 0,-28-9-105,1 0 0,-1 0 1,0-1-1,1 0 0,-1-1 0,1 0 0,-1 0 0,1-1 1,-1 0-1,1-1 0,-1 0 0,0-1 0,0 0 1,0 0-1,12-6 0,-2-3-6733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8.121"/>
    </inkml:context>
    <inkml:brush xml:id="br0">
      <inkml:brushProperty name="width" value="0.05" units="cm"/>
      <inkml:brushProperty name="height" value="0.05" units="cm"/>
    </inkml:brush>
  </inkml:definitions>
  <inkml:trace contextRef="#ctx0" brushRef="#br0">68 73 24575,'-9'0'0,"-8"0"0,-6 0 0,6 0 0,15-4 0,13-2 0,13 0 0,12-4 0,10 1 0,5 1 0,4 2 0,2-2 0,-4 0 0,-12 1-8191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8.479"/>
    </inkml:context>
    <inkml:brush xml:id="br0">
      <inkml:brushProperty name="width" value="0.05" units="cm"/>
      <inkml:brushProperty name="height" value="0.05" units="cm"/>
    </inkml:brush>
  </inkml:definitions>
  <inkml:trace contextRef="#ctx0" brushRef="#br0">0 0 24575,'0'5'0,"5"6"0,5 6 0,7 0 0,4 1 0,4 3 0,2-2 0,1 0 0,5 1 0,2-2 0,-1 0 0,-1 2 0,-2-3 0,-6-4-8191</inkml:trace>
  <inkml:trace contextRef="#ctx0" brushRef="#br0" timeOffset="1">218 28 24575,'-4'-5'0,"-7"-1"0,-6 0 0,0 6 0,3 7 0,-1 3 0,2 4 0,-1 5 0,1 8 0,4 4 0,3 1 0,2 1 0,2-2 0,2-5-8191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8.822"/>
    </inkml:context>
    <inkml:brush xml:id="br0">
      <inkml:brushProperty name="width" value="0.05" units="cm"/>
      <inkml:brushProperty name="height" value="0.05" units="cm"/>
    </inkml:brush>
  </inkml:definitions>
  <inkml:trace contextRef="#ctx0" brushRef="#br0">0 13 24575,'0'-1'0,"0"1"0,0-1 0,0 1 0,0-1 0,0 1 0,1-1 0,-1 1 0,0-1 0,0 1 0,0-1 0,0 1 0,0 0 0,1-1 0,-1 1 0,0-1 0,0 1 0,1-1 0,-1 1 0,0 0 0,0-1 0,1 1 0,-1 0 0,1-1 0,-1 1 0,0 0 0,1 0 0,-1-1 0,1 1 0,-1 0 0,0 0 0,1 0 0,-1-1 0,1 1 0,-1 0 0,1 0 0,-1 0 0,1 0 0,-1 0 0,1 0 0,-1 0 0,1 0 0,-1 0 0,1 0 0,-1 0 0,0 1 0,1-1 0,-1 0 0,1 0 0,-1 0 0,1 0 0,-1 1 0,0-1 0,1 0 0,-1 1 0,1-1 0,-1 1 0,26 16 0,-10 1 0,-1 1 0,0 0 0,-2 1 0,22 42 0,-8-14 0,3 8 0,-23-39 0,2-1 0,-1 0 0,2-1 0,0 0 0,1-1 0,0 0 0,21 20 0,-14-23-1365,0-3-5461</inkml:trace>
  <inkml:trace contextRef="#ctx0" brushRef="#br0" timeOffset="1">56 204 24575,'-5'0'0,"4"0"0,6 0 0,7 0 0,6 0 0,9 0 0,5 0 0,1 0 0,1 0 0,-7 0-8191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9.153"/>
    </inkml:context>
    <inkml:brush xml:id="br0">
      <inkml:brushProperty name="width" value="0.05" units="cm"/>
      <inkml:brushProperty name="height" value="0.05" units="cm"/>
    </inkml:brush>
  </inkml:definitions>
  <inkml:trace contextRef="#ctx0" brushRef="#br0">1 1 24575,'0'4'0,"4"3"0,7-2 0,5 0 0,6-1 0,3-2 0,2-1 0,1-1 0,-4-4 0,-7-3-8191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9.527"/>
    </inkml:context>
    <inkml:brush xml:id="br0">
      <inkml:brushProperty name="width" value="0.05" units="cm"/>
      <inkml:brushProperty name="height" value="0.05" units="cm"/>
    </inkml:brush>
  </inkml:definitions>
  <inkml:trace contextRef="#ctx0" brushRef="#br0">109 53 24575,'-2'1'0,"1"-1"0,0 1 0,0-1 0,0 1 0,-1 0 0,1-1 0,0 1 0,0 0 0,0 0 0,0 0 0,0-1 0,0 1 0,1 0 0,-1 0 0,0 1 0,0-1 0,1 0 0,-1 0 0,0 0 0,1 0 0,-1 1 0,1-1 0,0 0 0,-1 0 0,1 1 0,0-1 0,0 0 0,0 1 0,0 0 0,-1 3 0,1 0 0,-1 0 0,1-1 0,0 1 0,1 0 0,1 8 0,-2-11 0,1 0 0,-1 0 0,1 0 0,0 0 0,0-1 0,0 1 0,0 0 0,0-1 0,0 1 0,0-1 0,0 1 0,1-1 0,-1 1 0,1-1 0,-1 0 0,1 0 0,-1 0 0,1 0 0,0 0 0,-1 0 0,1 0 0,0 0 0,0-1 0,0 1 0,0-1 0,-1 1 0,1-1 0,0 0 0,0 0 0,0 0 0,0 0 0,0 0 0,0 0 0,0 0 0,0-1 0,2 0 0,-1 0 0,1 0 0,-1-1 0,0 1 0,1-1 0,-1 1 0,0-1 0,0 0 0,0-1 0,0 1 0,0 0 0,-1-1 0,1 0 0,-1 1 0,0-1 0,0 0 0,0 0 0,0 0 0,2-5 0,-3 5 0,1 0 0,-2-1 0,1 1 0,0 0 0,-1 0 0,1 0 0,-1 0 0,0-1 0,0 1 0,0 0 0,-1 0 0,1 0 0,-1-1 0,0 1 0,1 0 0,-2 0 0,1 0 0,0 0 0,0 0 0,-1 0 0,0 1 0,1-1 0,-1 0 0,0 1 0,0 0 0,-1-1 0,1 1 0,0 0 0,-1 0 0,0 0 0,-3-2 0,2 1 0,-1 1 0,1 0 0,0 0 0,-1 0 0,0 0 0,1 1 0,-1 0 0,0 0 0,0 0 0,1 0 0,-1 1 0,0 0 0,0 0 0,0 0 0,0 1 0,0-1 0,1 1 0,-1 0 0,0 1 0,-5 1 0,6-1 0,0 0 0,0 0 0,0 1 0,0-1 0,0 1 0,1 0 0,0-1 0,-1 2 0,1-1 0,0 0 0,1 1 0,-1-1 0,0 1 0,1 0 0,0 0 0,0 0 0,0 0 0,-1 5 0,1-3 0,1 0 0,1 0 0,-1 0 0,1-1 0,0 1 0,0 0 0,1 0 0,0 0 0,0 0 0,0-1 0,1 1 0,3 8 0,-1-4 0,0-1 0,1 0 0,0 0 0,1 0 0,0-1 0,0 0 0,0 0 0,1 0 0,0-1 0,1 0 0,0-1 0,0 1 0,0-2 0,1 1 0,17 7 0,-14-9-341,-1-1 0,1 0-1,19 1 1,-1-2-6485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40.051"/>
    </inkml:context>
    <inkml:brush xml:id="br0">
      <inkml:brushProperty name="width" value="0.05" units="cm"/>
      <inkml:brushProperty name="height" value="0.05" units="cm"/>
    </inkml:brush>
  </inkml:definitions>
  <inkml:trace contextRef="#ctx0" brushRef="#br0">84 126 24575,'-67'-54'0,"63"51"0,4 3 0,-1-1 0,1 1 0,0-1 0,-1 1 0,1 0 0,0-1 0,-1 1 0,1 0 0,0 0 0,-1-1 0,1 1 0,-1 0 0,1 0 0,-1 0 0,1-1 0,0 1 0,-1 0 0,1 0 0,-1 0 0,1 0 0,-1 0 0,1 0 0,-1 0 0,1 0 0,-1 0 0,1 0 0,-1 0 0,3 12 0,15 16 0,77 90 0,-93-117 0,0 0 0,-1 0 0,1 0 0,0 0 0,0 0 0,-1-1 0,1 1 0,0 0 0,0 0 0,0-1 0,0 1 0,0-1 0,0 1 0,0-1 0,0 1 0,0-1 0,0 0 0,3 1 0,-4-1 0,1 0 0,-1-1 0,1 1 0,-1 0 0,1-1 0,-1 1 0,1 0 0,-1-1 0,1 1 0,-1-1 0,0 1 0,1-1 0,-1 1 0,1-1 0,-1 1 0,0-1 0,0 1 0,1-1 0,-1 1 0,0-1 0,0 0 0,0 1 0,0-1 0,1 0 0,0-51 0,-2 43 0,1-7 0,-1 3 0,1 0 0,3-23 0,-3 33 0,1 0 0,-1 0 0,1-1 0,0 1 0,0 0 0,1 0 0,-1 0 0,0 0 0,1 0 0,0 0 0,0 1 0,0-1 0,0 1 0,0-1 0,5-3 0,-6 5 0,1 0 0,-1 0 0,0 1 0,1-1 0,-1 0 0,1 1 0,-1-1 0,1 1 0,0 0 0,-1-1 0,1 1 0,-1 0 0,1 0 0,-1 0 0,1 0 0,0 0 0,-1 0 0,1 1 0,-1-1 0,1 1 0,-1-1 0,1 1 0,-1-1 0,1 1 0,-1 0 0,1-1 0,-1 1 0,0 0 0,0 0 0,2 2 0,5 3 0,-1 1 0,-1 0 0,12 15 0,-11-12 0,-4-6 0,0 0 0,0-1 0,0 1 0,1-1 0,-1 0 0,1 0 0,0 0 0,7 4 0,-10-7 0,0 0 0,1 1 0,-1-1 0,1 0 0,-1 0 0,0 0 0,1 0 0,-1 0 0,0 0 0,1 0 0,-1-1 0,1 1 0,-1 0 0,0-1 0,0 1 0,1-1 0,-1 1 0,0-1 0,0 0 0,1 1 0,-1-1 0,0 0 0,0 0 0,0 0 0,0 0 0,0 0 0,0 0 0,-1 0 0,1 0 0,0-1 0,0 1 0,-1 0 0,1 0 0,0-2 0,11-21 0,-8 15 0,1 0 0,0 0 0,0 0 0,1 0 0,12-13 0,-17 21 0,0 0 0,1 0 0,-1 0 0,0 0 0,1 0 0,-1 0 0,1 1 0,-1-1 0,1 0 0,-1 1 0,1-1 0,-1 1 0,1 0 0,0-1 0,-1 1 0,1 0 0,2 0 0,-2 0 0,0 1 0,0 0 0,0-1 0,1 1 0,-1 0 0,0 0 0,0 0 0,0 0 0,0 1 0,-1-1 0,1 1 0,0-1 0,0 1 0,-1-1 0,3 5 0,6 7 26,-1 0 0,0 1 0,-1 1 0,7 18 0,17 30-1521,-19-44-5331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40.491"/>
    </inkml:context>
    <inkml:brush xml:id="br0">
      <inkml:brushProperty name="width" value="0.05" units="cm"/>
      <inkml:brushProperty name="height" value="0.05" units="cm"/>
    </inkml:brush>
  </inkml:definitions>
  <inkml:trace contextRef="#ctx0" brushRef="#br0">42 33 24575,'-5'-6'0,"-20"-18"0,25 24 0,-1 0 0,1-1 0,0 1 0,0 0 0,-1 0 0,1 0 0,0 0 0,-1-1 0,1 1 0,0 0 0,-1 0 0,1 0 0,0 0 0,-1 0 0,1 0 0,0 0 0,-1 0 0,1 0 0,0 0 0,-1 0 0,1 0 0,0 0 0,-1 0 0,1 0 0,0 0 0,0 1 0,-1-1 0,1 0 0,-1 0 0,-1 17 0,7 9 0,1 0 0,2 0 0,0-1 0,24 48 0,-21-49 0,41 88 0,-16-39 0,48 149 0,-83-219 0,0 1 0,0-1 0,0 1 0,-1-1 0,0 0 0,0 1 0,0-1 0,0 1 0,0-1 0,-2 7 0,2-9 0,-1 0 0,1-1 0,0 1 0,-1 0 0,0 0 0,1-1 0,-1 1 0,1 0 0,-1 0 0,0-1 0,1 1 0,-1-1 0,0 1 0,0-1 0,1 1 0,-1-1 0,0 1 0,0-1 0,0 0 0,0 1 0,0-1 0,0 0 0,0 0 0,1 0 0,-1 1 0,0-1 0,0 0 0,0 0 0,0-1 0,0 1 0,0 0 0,0 0 0,0 0 0,0-1 0,0 1 0,1 0 0,-1-1 0,0 1 0,0 0 0,0-1 0,1 1 0,-2-2 0,-6-2 0,0-1 0,1 0 0,-1 0 0,1-1 0,1 0 0,-1 0 0,1-1 0,0 0 0,0 0 0,-6-10 0,0-3 0,0 0 0,-16-39 0,19 35 0,1 1 0,2-1 0,0 0 0,1 0 0,-2-48 0,6 61 0,2-1 0,-1 1 0,2-1 0,0 1 0,0 0 0,6-17 0,-6 22 0,1 0 0,0 0 0,0 0 0,0 0 0,0 1 0,1 0 0,0 0 0,0 0 0,1 0 0,0 0 0,-1 1 0,9-5 0,-8 5 0,0 1 0,1 0 0,0 0 0,0 1 0,-1 0 0,1 0 0,1 0 0,-1 1 0,0 0 0,0 0 0,0 1 0,1-1 0,-1 1 0,0 1 0,1-1 0,8 3 0,-6-1 0,-1 0 0,1 1 0,-1 0 0,0 0 0,0 1 0,0 0 0,0 1 0,-1 0 0,0 0 0,0 0 0,7 8 0,-9-8 0,0 0 0,0 0 0,-1 1 0,0-1 0,0 1 0,-1 0 0,1 0 0,-1 1 0,-1-1 0,1 0 0,-1 1 0,0 0 0,-1-1 0,2 8 0,-3-8 0,0-1 0,0 1 0,-1 0 0,0-1 0,0 1 0,0-1 0,0 0 0,-1 1 0,0-1 0,0 0 0,0 0 0,-1 0 0,0 0 0,0 0 0,0-1 0,0 1 0,-1-1 0,0 0 0,-6 5 0,6-4-170,-2-1-1,1-1 0,0 1 1,-1-1-1,1 1 0,-1-2 1,-10 5-1,-10 0-6655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6.781"/>
    </inkml:context>
    <inkml:brush xml:id="br0">
      <inkml:brushProperty name="width" value="0.05" units="cm"/>
      <inkml:brushProperty name="height" value="0.05" units="cm"/>
    </inkml:brush>
  </inkml:definitions>
  <inkml:trace contextRef="#ctx0" brushRef="#br0">0 117 24575,'17'-43'0,"-15"36"0,0 0 0,0 0 0,1 0 0,0 0 0,1 0 0,-1 1 0,9-11 0,-11 16 0,0 0 0,-1 1 0,1-1 0,0 0 0,0 1 0,0-1 0,0 0 0,0 1 0,-1-1 0,1 1 0,0 0 0,0-1 0,1 1 0,-1 0 0,0-1 0,0 1 0,0 0 0,0 0 0,0 0 0,0 0 0,0 0 0,0 0 0,0 0 0,0 1 0,0-1 0,0 0 0,0 1 0,0-1 0,0 0 0,0 1 0,0-1 0,0 1 0,0 0 0,0-1 0,0 1 0,0 0 0,-1-1 0,1 1 0,0 0 0,-1 0 0,1 0 0,0-1 0,-1 1 0,1 2 0,4 2 0,-2 1 0,1 0 0,-1 0 0,1 1 0,3 11 0,13 59 0,20 155 0,-23-117 0,-11-77-120,1-4-129,-2-1 0,-1 1 0,-2 0 0,-3 52 0,-4-56-6577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40.875"/>
    </inkml:context>
    <inkml:brush xml:id="br0">
      <inkml:brushProperty name="width" value="0.05" units="cm"/>
      <inkml:brushProperty name="height" value="0.05" units="cm"/>
    </inkml:brush>
  </inkml:definitions>
  <inkml:trace contextRef="#ctx0" brushRef="#br0">0 219 24575,'5'0'0,"1"4"0,0 7 0,-2 6 0,0 4 0,2 4 0,2 2 0,-2 1 0,3 0 0,1 1 0,-3-1 0,-1 0 0,2-4 0,0-3 0,-1-4-8191</inkml:trace>
  <inkml:trace contextRef="#ctx0" brushRef="#br0" timeOffset="1">81 1 24575,'0'4'0,"0"7"0,0 1-8191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41.331"/>
    </inkml:context>
    <inkml:brush xml:id="br0">
      <inkml:brushProperty name="width" value="0.05" units="cm"/>
      <inkml:brushProperty name="height" value="0.05" units="cm"/>
    </inkml:brush>
  </inkml:definitions>
  <inkml:trace contextRef="#ctx0" brushRef="#br0">213 236 24575,'-22'0'0,"5"-1"0,0 1 0,0 1 0,0 0 0,-32 8 0,45-8 0,0 0 0,0 1 0,0-1 0,1 1 0,-1 0 0,0 0 0,1 0 0,-1 1 0,1-1 0,0 1 0,0 0 0,0 0 0,0 0 0,0 0 0,1 1 0,-1-1 0,1 1 0,0 0 0,0-1 0,0 1 0,1 0 0,-1 0 0,1 0 0,0 0 0,-1 5 0,1-5 0,1-1 0,-1 1 0,1-1 0,0 1 0,0-1 0,0 1 0,1-1 0,-1 1 0,1-1 0,0 1 0,-1-1 0,2 0 0,-1 1 0,0-1 0,1 0 0,-1 0 0,1 0 0,0 0 0,4 4 0,-3-3 0,1-1 0,0 0 0,0 0 0,0 0 0,0 0 0,1-1 0,-1 1 0,1-1 0,-1-1 0,1 1 0,0 0 0,8 0 0,-6 0 0,1-1 0,-1 0 0,1-1 0,-1 0 0,1 0 0,-1 0 0,1-1 0,-1 0 0,0-1 0,1 0 0,-1 0 0,0 0 0,0-1 0,0 0 0,0 0 0,-1-1 0,0 0 0,10-8 0,-11 6 0,0-1 0,0 1 0,-1-1 0,0-1 0,0 1 0,-1 0 0,0-1 0,-1 0 0,1 0 0,-2 0 0,1 0 0,-1 0 0,1-15 0,-1-6 0,-2 1 0,-6-46 0,-16-70 0,20 170 0,3 24 0,6 7-273,2-1 0,3 0 0,2 0 0,37 95 0,-39-122-6553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41.992"/>
    </inkml:context>
    <inkml:brush xml:id="br0">
      <inkml:brushProperty name="width" value="0.05" units="cm"/>
      <inkml:brushProperty name="height" value="0.05" units="cm"/>
    </inkml:brush>
  </inkml:definitions>
  <inkml:trace contextRef="#ctx0" brushRef="#br0">53 111 24575,'-8'-8'0,"1"1"0,-1-2 0,2 1 0,-10-14 0,15 21 0,0 0 0,1 0 0,-1 0 0,0 0 0,0-1 0,1 1 0,-1 0 0,1 0 0,-1-1 0,1 1 0,0 0 0,-1-1 0,1 1 0,0 0 0,0-1 0,0 1 0,0 0 0,0-1 0,0 1 0,1 0 0,-1-1 0,0 1 0,1 0 0,-1 0 0,0-1 0,1 1 0,0 0 0,-1 0 0,1 0 0,0 0 0,0-1 0,-1 1 0,1 0 0,0 0 0,0 1 0,0-1 0,0 0 0,0 0 0,0 0 0,1 1 0,-1-1 0,0 0 0,0 1 0,0-1 0,1 1 0,-1 0 0,3-1 0,5-1 0,0 0 0,0 1 0,0 1 0,0-1 0,0 1 0,0 1 0,1 0 0,-1 0 0,14 4 0,-16-4 0,0 1 0,0 0 0,-1 1 0,1 0 0,0 0 0,-1 0 0,0 1 0,0 0 0,0 0 0,0 0 0,0 1 0,8 9 0,-12-11 0,0 0 0,0 0 0,-1 0 0,1 0 0,-1 0 0,0 0 0,0 1 0,0-1 0,0 0 0,0 1 0,-1-1 0,1 1 0,-1-1 0,0 1 0,0-1 0,-1 1 0,1-1 0,-1 1 0,1-1 0,-1 1 0,0-1 0,-1 0 0,1 1 0,0-1 0,-1 0 0,0 0 0,0 0 0,0 0 0,0 0 0,0-1 0,-4 5 0,-8 7 0,0 0 0,-1-1 0,0-1 0,-22 14 0,32-23 0,1 0 0,0-1 0,1 1 0,-1 0 0,1 0 0,0 0 0,-1 1 0,1-1 0,1 1 0,-1 0 0,1-1 0,-1 1 0,1 0 0,-3 8 0,5-9 0,-1-1 0,1 0 0,0 0 0,0 0 0,0 1 0,1-1 0,-1 0 0,0 0 0,1 0 0,0 0 0,-1 0 0,1 0 0,0 0 0,0 0 0,0 0 0,0 0 0,0 0 0,1 0 0,-1 0 0,0-1 0,1 1 0,0-1 0,-1 1 0,1-1 0,0 0 0,0 1 0,-1-1 0,1 0 0,0 0 0,4 1 0,14 7 0,0-1 0,0 0 0,1-2 0,0-1 0,0 0 0,0-1 0,1-2 0,28 1 0,-16-9 0,-24 0 0,-10 5 0,0 1 0,0-1 0,0 1 0,0 0 0,-1-1 0,1 1 0,0-1 0,0 1 0,0 0 0,-1-1 0,1 1 0,0 0 0,-1-1 0,1 1 0,0 0 0,-1 0 0,1-1 0,-1 1 0,1 0 0,0 0 0,-1 0 0,1 0 0,-1-1 0,1 1 0,0 0 0,-1 0 0,1 0 0,-1 0 0,0 0 0,-4-1 0,-1-1 0,1 2 0,-1-1 0,1 0 0,-1 1 0,0 0 0,1 0 0,-1 1 0,1 0 0,-1 0 0,1 0 0,-1 0 0,1 1 0,0 0 0,0 0 0,0 1 0,0-1 0,0 1 0,0 0 0,1 0 0,-1 1 0,1-1 0,0 1 0,0 0 0,0 0 0,1 1 0,-1-1 0,1 1 0,0-1 0,1 1 0,-1 0 0,1 0 0,0 0 0,0 1 0,0-1 0,1 0 0,-1 1 0,2-1 0,-1 1 0,0-1 0,1 1 0,1 10 0,2-2 14,0-1-1,2 0 0,-1 0 0,1 0 1,1-1-1,1 0 0,-1 0 1,12 14-1,-13-18-119,1-1 0,0 0 0,0-1 0,0 1 0,1-1 0,0 0-1,0-1 1,0 0 0,1 0 0,0 0 0,0-1 0,0 0 0,14 3 0,-2-2-6720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42.378"/>
    </inkml:context>
    <inkml:brush xml:id="br0">
      <inkml:brushProperty name="width" value="0.05" units="cm"/>
      <inkml:brushProperty name="height" value="0.05" units="cm"/>
    </inkml:brush>
  </inkml:definitions>
  <inkml:trace contextRef="#ctx0" brushRef="#br0">0 0 24575,'5'5'0,"1"5"0,4 7 0,1 4 0,3 9 0,-1 3 0,-3 5 0,-2-3-8191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51.385"/>
    </inkml:context>
    <inkml:brush xml:id="br0">
      <inkml:brushProperty name="width" value="0.05" units="cm"/>
      <inkml:brushProperty name="height" value="0.05" units="cm"/>
    </inkml:brush>
  </inkml:definitions>
  <inkml:trace contextRef="#ctx0" brushRef="#br0">0 2645 24575,'3'-2'0,"-1"0"0,1 0 0,-1 1 0,1-2 0,-1 1 0,0 0 0,0 0 0,0-1 0,0 1 0,0-1 0,0 0 0,-1 1 0,0-1 0,1 0 0,0-3 0,6-8 0,27-44 0,-3-2 0,-3-1 0,24-69 0,50-200 0,-73 227 0,142-540 0,-31 107 0,-138 525 0,141-537 0,-144 546-24,2-7 60,0 0 1,-1-1 0,1-16 0,-2 24-120,0-1 1,0 1-1,-1-1 0,1 0 1,-1 1-1,0-1 0,0 1 1,1-1-1,-2 1 0,1 0 1,0-1-1,0 1 0,-1 0 1,0 0-1,1 0 0,-1 0 1,-3-3-1,-6-4-6743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51.747"/>
    </inkml:context>
    <inkml:brush xml:id="br0">
      <inkml:brushProperty name="width" value="0.05" units="cm"/>
      <inkml:brushProperty name="height" value="0.05" units="cm"/>
    </inkml:brush>
  </inkml:definitions>
  <inkml:trace contextRef="#ctx0" brushRef="#br0">0 367 24575,'3'-4'0,"-1"-1"0,0 1 0,1 0 0,0 0 0,0 0 0,0 1 0,1-1 0,-1 1 0,1 0 0,-1 0 0,9-5 0,-2 0 0,58-45 0,1 4 0,91-48 0,-30 20 0,-124 73 0,2-2 0,1 1 0,-1 1 0,13-6 0,-20 9 0,1 1 0,-1-1 0,0 1 0,0-1 0,0 1 0,0 0 0,0-1 0,1 1 0,-1 0 0,0 0 0,0 0 0,1 0 0,-1 0 0,0 0 0,0 0 0,0 0 0,1 1 0,-1-1 0,0 0 0,0 1 0,0-1 0,0 1 0,0-1 0,0 1 0,0 0 0,0-1 0,0 1 0,0 0 0,0 0 0,0-1 0,0 1 0,0 0 0,-1 0 0,1 0 0,1 2 0,3 12 0,-1 1 0,0-1 0,-1 1 0,3 29 0,1 13 0,-1-25-117,22 91 368,-24-111-438,0-1-1,1 0 1,0 0-1,1 0 1,1-1 0,-1 1-1,13 14 1,-2-9-6639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52.756"/>
    </inkml:context>
    <inkml:brush xml:id="br0">
      <inkml:brushProperty name="width" value="0.05" units="cm"/>
      <inkml:brushProperty name="height" value="0.05" units="cm"/>
    </inkml:brush>
  </inkml:definitions>
  <inkml:trace contextRef="#ctx0" brushRef="#br0">2974 330 24575,'-1'-7'0,"0"1"0,0-1 0,0 1 0,-1 0 0,0 0 0,0 0 0,-1 0 0,0 0 0,0 0 0,0 0 0,-1 1 0,1 0 0,-1 0 0,0 0 0,-1 0 0,1 1 0,-1-1 0,0 1 0,0 0 0,-1 0 0,-7-3 0,-10-6 0,0 1 0,-1 1 0,-48-15 0,6 7 0,-115-16 0,-72 8 0,216 23 0,-1067-53-684,723 59 684,289 3 0,1 5 0,-102 24 0,165-28-4,1 2 0,1 0 0,-1 2 0,1 1 0,1 1 0,-45 29 0,60-34 11,1 0 1,-1 1-1,1 0 1,1 1-1,-1 0 1,2 0-1,-1 1 1,1 0-1,0 0 1,1 1-1,1 0 1,-1 0-1,2 0 1,0 1-1,0-1 1,1 1-1,0 0 1,-1 13-1,3-8 47,0-1 0,2 1-1,0-1 1,0 1-1,2-1 1,0 0 0,1 0-1,0 0 1,8 18-1,-1-11-39,0 0 0,1-1 0,2-1 0,0 0 0,23 27 0,3-7-24,1-1 0,2-1 0,2-3 0,75 47 0,-44-37-53,2-3 0,3-4-1,0-3 1,2-4 0,168 40-1,-136-49-12,0-5 0,2-5 0,0-5 0,122-8 0,-151-5 76,1-3 0,-1-5 0,-1-3 0,0-4 0,84-31 0,-117 30 0,-1-2 0,-1-3 0,68-43 0,-85 45 0,-1-2 0,-1-1 0,-2-1 0,0-2 0,31-41 0,-45 49 19,-1 0-1,-1-1 1,-2-1-1,0 0 1,-1-1-1,-2 0 1,0-1-1,-2 0 1,-1 0-1,0-1 1,2-38-1,-8 50 0,0 0 0,-1 0 0,-1 0 0,0 0-1,-1 0 1,-1 0 0,0 1 0,-1-1 0,-1 1 0,0 0 0,-1 0 0,0 0 0,-1 1 0,-1 0-1,0 0 1,-1 1 0,0 0 0,-1 0 0,0 1 0,-1 1 0,0-1 0,-14-8 0,-1 2 3,0 1 0,-1 1 0,-1 2 0,0 0 0,-1 2 0,-58-14 0,17 11-85,-135-11 0,85 20-43,0 5 0,0 6 0,0 5-1,-186 41 1,288-48 107,-20 3 0,1 2 0,0 2 0,0 2 0,-47 23 0,79-34-3,1 0-1,0 1 1,0 0 0,1 0-1,-1 0 1,0 0 0,1 0-1,0 1 1,-1-1-1,2 1 1,-1 0 0,-4 6-1,7-8 24,-1 1-1,0-1 0,1 0 1,-1 0-1,1 0 0,0 0 1,0 0-1,0 0 0,0 0 1,0 1-1,0-1 0,0 0 0,1 0 1,-1 0-1,1 0 0,0 0 1,-1 0-1,1 0 0,0 0 1,0 0-1,0 0 0,1-1 1,-1 1-1,0 0 0,1-1 1,-1 1-1,1-1 0,-1 1 1,3 1-1,2 2-6,1 0-1,0 0 0,0 0 1,0-1-1,0 0 1,1-1-1,0 1 1,0-1-1,-1-1 0,2 0 1,-1 0-1,0 0 1,0-1-1,0 0 1,1-1-1,-1 0 1,1 0-1,13-3 0,3-2-310,-1-1-1,0-1 0,-1-1 0,45-23 0,-45 20-6527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54.332"/>
    </inkml:context>
    <inkml:brush xml:id="br0">
      <inkml:brushProperty name="width" value="0.05" units="cm"/>
      <inkml:brushProperty name="height" value="0.05" units="cm"/>
    </inkml:brush>
  </inkml:definitions>
  <inkml:trace contextRef="#ctx0" brushRef="#br0">1802 0 24575,'2'31'0,"2"0"0,2-1 0,0 0 0,2 0 0,21 51 0,9 32 0,-23-45 0,-2 1 0,-3 0 0,-4 1 0,-3 117 0,-13-32 0,-30 156 0,-60 174 0,83-431 0,-1 0 0,-3-2 0,-2 0 0,-3-1 0,-1-2 0,-3 0 0,-2-3 0,-2 0 0,-2-2 0,-2-2 0,-1-1 0,-88 69 0,8-23 0,-145 82 0,-141 51 0,309-169 0,48-25 0,2 2 0,0 2 0,-61 54 0,102-79 0,-1-1 0,1 0 0,-1 0 0,0 0 0,0-1 0,0 0 0,0 0 0,-1 0 0,1-1 0,-1 0 0,-13 2 0,16-4 0,0 1 0,0-1 0,-1 0 0,1-1 0,0 1 0,0-1 0,-1 0 0,1 0 0,0 0 0,0-1 0,0 1 0,0-1 0,1 0 0,-1 0 0,0 0 0,1-1 0,-1 1 0,1-1 0,0 0 0,-5-5 0,-4-10-1365,3 1-5461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54.755"/>
    </inkml:context>
    <inkml:brush xml:id="br0">
      <inkml:brushProperty name="width" value="0.05" units="cm"/>
      <inkml:brushProperty name="height" value="0.05" units="cm"/>
    </inkml:brush>
  </inkml:definitions>
  <inkml:trace contextRef="#ctx0" brushRef="#br0">0 3 24575,'14'-1'0,"-13"1"0,1-1 0,-1 1 0,0 0 0,1 0 0,-1 0 0,0 0 0,0 0 0,1 0 0,-1 0 0,0 1 0,0-1 0,1 0 0,-1 1 0,0-1 0,0 1 0,0-1 0,0 1 0,0-1 0,1 1 0,-1 0 0,0 0 0,0 0 0,-1-1 0,1 1 0,0 0 0,0 0 0,0 1 0,4 5 0,0-1 0,-1 1 0,0 0 0,-1 0 0,0 0 0,0 1 0,0-1 0,-1 1 0,0-1 0,0 1 0,-1 0 0,1 13 0,-1 4 0,-1 1 0,-6 41 0,-1-29 0,-1 0 0,-18 46 0,0 3 0,24-82 0,1 1 0,0-1 0,0 0 0,0 1 0,1-1 0,0 0 0,0 1 0,0-1 0,1 0 0,-1 1 0,1-1 0,3 10 0,-2-12 0,0 0 0,-1-1 0,1 1 0,0 0 0,0-1 0,0 0 0,0 1 0,1-1 0,-1 0 0,1 0 0,-1 0 0,1-1 0,0 1 0,0-1 0,0 1 0,0-1 0,0 0 0,0 0 0,0 0 0,0 0 0,0-1 0,0 1 0,4-1 0,97 8 0,-70-7 0,0 1 0,0 2 0,60 16 0,-66-9 120,-27-11-170,-1 0 1,1 0-1,0 1 1,0-1-1,0 1 1,-1-1-1,1 0 1,0 1-1,-1-1 1,1 1-1,0 0 1,-1-1-1,1 1 1,-1 0-1,1-1 1,-1 1-1,1 0 1,-1-1-1,1 1 1,-1 0-1,0 0 1,1 0-1,-1-1 1,0 1-1,0 0 1,0 0-1,1 0 1,-1 0-1,0 1 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01.950"/>
    </inkml:context>
    <inkml:brush xml:id="br0">
      <inkml:brushProperty name="width" value="0.05" units="cm"/>
      <inkml:brushProperty name="height" value="0.05" units="cm"/>
    </inkml:brush>
  </inkml:definitions>
  <inkml:trace contextRef="#ctx0" brushRef="#br0">3341 192 24575,'0'-7'0,"0"1"0,-1-1 0,0 1 0,0-1 0,0 1 0,-1-1 0,1 1 0,-2 0 0,1 0 0,-1 0 0,0 0 0,0 0 0,0 0 0,-1 1 0,-7-8 0,5 6 0,-1 1 0,-1 0 0,1 0 0,-1 1 0,0 0 0,0 0 0,-1 1 0,0 0 0,-15-5 0,-11 1 0,-1 1 0,0 1 0,0 2 0,-51 1 0,86 3 0,-129 0 0,-229 31 0,-127 60 0,251-34-286,-303 114 1,367-103 94,3 8 1,-217 133-1,312-163 153,3 2 1,-74 66-1,121-94 26,2 1 1,0 1 0,1 0-1,1 2 1,2 0 0,0 1 0,2 0-1,0 2 1,-18 47 0,29-61 11,0 1 0,1-1 0,1 0 1,0 1-1,1-1 0,0 1 0,1-1 0,1 1 1,0 0-1,0-1 0,2 0 0,6 24 1,-3-22 84,0 0 0,1-1 1,0 0-1,1 0 0,1 0 0,0-1 1,1-1-1,0 1 0,1-2 1,20 18-1,4-3-76,1-1 0,1-1 1,1-2-1,0-2 0,2-2 0,0-1 0,81 21 1,-21-14-261,0-5 0,132 8 1,-40-17-235,2-8 0,-1-9-1,199-32 1,-149-2-280,462-139 0,-561 131 682,262-126 1,-346 143 38,-2-2 0,-2-2 0,-1-3 1,-2-2-1,-2-3 0,81-87 0,-112 107 29,-1-1 1,-1-1-1,-1 0 0,-2-2 0,-1 0 1,0 0-1,14-49 0,-23 58 17,0 0 0,-2 0-1,0 0 1,-1 0 0,-1 0-1,-1 0 1,0-1 0,-2 1-1,0 0 1,-1 0 0,-1 0-1,-1 0 1,-10-26 0,7 26-1,-1 1 1,-1 0-1,-1 0 1,0 1-1,-1 1 1,-1 0-1,0 0 1,-25-21-1,17 20 2,-1 0-1,-1 1 0,-1 1 1,0 1-1,-43-17 0,12 12-25,-1 2 1,0 2-1,-1 3 0,0 2 0,-87-3 1,-18 11-431,1 6 1,-293 47 0,210-8-1130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7.115"/>
    </inkml:context>
    <inkml:brush xml:id="br0">
      <inkml:brushProperty name="width" value="0.05" units="cm"/>
      <inkml:brushProperty name="height" value="0.05" units="cm"/>
    </inkml:brush>
  </inkml:definitions>
  <inkml:trace contextRef="#ctx0" brushRef="#br0">27 98 24575,'-22'-23'0,"18"16"0,16 14 0,17 14 0,1-1 0,1-2 0,0-1 0,54 21 0,-76-35 0,0 0 0,1-1 0,-1 0 0,1 0 0,-1-1 0,1 0 0,0-1 0,0 0 0,-1 0 0,1-1 0,0 0 0,-1-1 0,1 0 0,-1-1 0,1 0 0,-1-1 0,0 1 0,-1-2 0,1 1 0,0-1 0,14-12 0,44-42 0,-61 54 0,-1-1 0,0 1 0,0-1 0,0-1 0,-1 1 0,0-1 0,0 1 0,-1-1 0,3-9 0,-5 16 0,-1-1 0,0 1 0,1-1 0,-1 1 0,0-1 0,1 0 0,-1 1 0,0-1 0,0 1 0,0-1 0,0 0 0,0 1 0,0-1 0,0 1 0,0-1 0,0 0 0,0 1 0,0-1 0,0 0 0,0 1 0,0-1 0,0 1 0,-1-1 0,1 0 0,0 1 0,0-1 0,-1 1 0,1-1 0,0 1 0,-1-1 0,1 1 0,-1-1 0,1 1 0,-1 0 0,1-1 0,-1 1 0,1-1 0,-1 1 0,1 0 0,-1 0 0,1-1 0,-1 1 0,1 0 0,-1 0 0,0-1 0,1 1 0,-1 0 0,1 0 0,-1 0 0,0 0 0,1 0 0,-1 0 0,0 0 0,1 0 0,-1 0 0,1 1 0,-1-1 0,0 0 0,-5 2 0,1-1 0,0 1 0,-1 0 0,1 1 0,-6 3 0,-20 14-1365,0 1-5461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04.049"/>
    </inkml:context>
    <inkml:brush xml:id="br0">
      <inkml:brushProperty name="width" value="0.05" units="cm"/>
      <inkml:brushProperty name="height" value="0.05" units="cm"/>
    </inkml:brush>
  </inkml:definitions>
  <inkml:trace contextRef="#ctx0" brushRef="#br0">12702 3191 24575,'1'-7'0,"1"1"0,0 0 0,0 0 0,0 0 0,1 1 0,0-1 0,0 0 0,0 1 0,1 0 0,5-6 0,4-9 0,2-4 0,101-185 0,-103 181 0,-2-1 0,-1 0 0,-1-1 0,-1 0 0,6-53 0,-10 38 0,-2 1 0,-2 0 0,-2 0 0,-2 0 0,-2 0 0,-2 0 0,-2 1 0,-16-45 0,-18-33 0,-6 2 0,-5 2 0,-5 3 0,-120-174 0,123 215 0,-2 2 0,-4 3 0,-2 2 0,-110-83 0,74 74 0,-3 4 0,-200-100 0,103 82-336,-4 8 0,-382-96-1,300 113 183,-3 13 0,-391-18-1,303 58-275,-516 50 0,-854 234 166,986-86 155,10 36-132,-51 15-23,-10-46 142,-199-20 913,-9-75 395,823-84-273,-53 2-491,197-15-416,0-2 1,-85-14 0,115 11-7,1-1 0,-1-1 0,1 0 0,0-2 0,-40-22 0,51 24 0,0-1 0,1 0 0,0 0 0,0-1 0,1-1 0,1 0 0,-1 0 0,2-1 0,-1 0 0,1 0 0,-11-24 0,8 8 0,0 0 0,3-1 0,0 0 0,-5-38 0,-7-120 0,15 126 0,-16-157 0,-19-387 0,40 589 0,1 0 0,0-1 0,1 1 0,4-16 0,-5 28 0,0-1 0,0 1 0,0 0 0,1 0 0,-1 0 0,1 0 0,0 0 0,0 0 0,0 0 0,4-3 0,-5 5 0,1-1 0,-1 1 0,1 0 0,-1 0 0,1 1 0,0-1 0,-1 0 0,1 1 0,0-1 0,-1 0 0,1 1 0,0 0 0,0 0 0,0-1 0,-1 1 0,1 0 0,0 0 0,0 1 0,0-1 0,0 0 0,1 1 0,8 3-1365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04.427"/>
    </inkml:context>
    <inkml:brush xml:id="br0">
      <inkml:brushProperty name="width" value="0.05" units="cm"/>
      <inkml:brushProperty name="height" value="0.05" units="cm"/>
    </inkml:brush>
  </inkml:definitions>
  <inkml:trace contextRef="#ctx0" brushRef="#br0">1 325 24575,'0'-17'0,"1"1"0,1 0 0,1-1 0,0 1 0,1 0 0,0 1 0,2-1 0,0 1 0,14-27 0,-13 31 0,0 0 0,0 0 0,1 1 0,0 0 0,1 1 0,1-1 0,-1 2 0,1-1 0,1 1 0,-1 1 0,1 0 0,22-10 0,-29 15 0,1 0 0,-1 1 0,0 0 0,1-1 0,-1 2 0,0-1 0,1 0 0,-1 1 0,1 0 0,-1 0 0,1 0 0,-1 1 0,1-1 0,-1 1 0,1 0 0,-1 0 0,8 4 0,-6-2 0,1 1 0,-1 0 0,0 1 0,0-1 0,-1 1 0,1 0 0,-1 0 0,0 1 0,8 11 0,2 8 0,-1 1 0,-1 0 0,-1 1 0,11 37 0,41 100-1365,-49-127-5461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2.992"/>
    </inkml:context>
    <inkml:brush xml:id="br0">
      <inkml:brushProperty name="width" value="0.05" units="cm"/>
      <inkml:brushProperty name="height" value="0.05" units="cm"/>
    </inkml:brush>
  </inkml:definitions>
  <inkml:trace contextRef="#ctx0" brushRef="#br0">26 372 24575,'0'-11'0,"-1"-15"0,3 23 0,2 16 0,6 34 0,-2 1 0,1 67 0,-1-18 0,36 1342 0,-58-1017 0,-1 149 0,14-554 0,1 11 0,4 34 0,-3-56 0,0 0 0,0 0 0,0 0 0,1 0 0,0-1 0,0 1 0,0 0 0,1-1 0,0 1 0,0-1 0,6 8 0,-7-11 0,0-1 0,-1 1 0,1-1 0,0 0 0,0 0 0,0 0 0,0 0 0,0 0 0,0 0 0,1-1 0,-1 1 0,0-1 0,0 1 0,0-1 0,1 0 0,2 0 0,40-5 0,-24 2 0,592-37 3,-329 25-97,918-36-1467,0 27-175,-1010 21 1686,1985-7-1632,-1773 11 1505,-370-1 194,80 1 363,195-24 0,-339 15 3684,-41-4-3867,46 8 62,9 1-259,-1 0 0,1-2 0,1 1 0,-1-2 0,1 0 0,-16-9 0,24 11 0,0 0 0,1-1 0,0 0 0,0 0 0,0 0 0,0-1 0,1 0 0,0 0 0,0 0 0,1-1 0,-1 0 0,1 0 0,1 0 0,-5-12 0,1-3 0,1-1 0,1 0 0,1 0 0,1 0 0,1-30 0,9-119 0,-3 119 0,23-310 0,13-248 0,-52-3 0,-108-139 0,116 732 0,-2-9 0,-8-45 0,13 68 0,0-1 0,1 1 0,0-1 0,0 0 0,1 1 0,0-1 0,2-7 0,-3 13 0,1 1 0,-1 0 0,1 0 0,-1 0 0,1 0 0,0 0 0,0 0 0,-1 0 0,1 0 0,0 0 0,0 0 0,0 0 0,0 0 0,1 0 0,1 1 0,-11 6 0,-5 1 0,-1-1 0,1 0 0,-2-1 0,1-1 0,0 0 0,-1-1 0,-30 3 0,19-2 0,-521 58-13,354-45-274,-1026 93-3096,219-22 174,-257 15 2233,-3-52 316,1224-50 648,-259-2 2008,5-22 2880,284 22-4742,3 1-27,-1-1 1,1 1 0,-1-1 0,1 1-1,-1-1 1,1 0 0,-1-1 0,1 1 0,0-1-1,0 1 1,-5-4 0,8 5-104,-1 0-1,1-1 1,0 1 0,0 0 0,0 0-1,0 0 1,0 0 0,0 0-1,0 0 1,0 0 0,0 0-1,0 0 1,0-1 0,0 1 0,0 0-1,0 0 1,-1 0 0,1 0-1,0 0 1,0 0 0,0 0 0,0-1-1,0 1 1,0 0 0,0 0-1,0 0 1,0 0 0,0 0-1,1 0 1,-1-1 0,0 1 0,0 0-1,0 0 1,0 0 0,0 0-1,0 0 1,0 0 0,0 0 0,0 0-1,0-1 1,0 1 0,0 0-1,0 0 1,1 0 0,-1 0 0,0 0-1,0 0 1,0 0 0,0 0-1,0 0 1,0 0 0,0 0-1,0 0 1,1 0 0,-1 0 0,0 0-1,12-2 40,12 4-56,3 6-1352,0 2-5461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3.682"/>
    </inkml:context>
    <inkml:brush xml:id="br0">
      <inkml:brushProperty name="width" value="0.05" units="cm"/>
      <inkml:brushProperty name="height" value="0.05" units="cm"/>
    </inkml:brush>
  </inkml:definitions>
  <inkml:trace contextRef="#ctx0" brushRef="#br0">30 210 24575,'1'-24'0,"0"17"0,-1 0 0,0 0 0,0 0 0,0 0 0,-1 0 0,0 0 0,0 0 0,-3-7 0,4 13 0,0 1 0,0 0 0,0 0 0,0 0 0,0-1 0,0 1 0,0 0 0,-1 0 0,1-1 0,0 1 0,0 0 0,0 0 0,0 0 0,0-1 0,0 1 0,-1 0 0,1 0 0,0 0 0,0-1 0,0 1 0,0 0 0,-1 0 0,1 0 0,0 0 0,0 0 0,0-1 0,-1 1 0,1 0 0,0 0 0,0 0 0,-1 0 0,1 0 0,0 0 0,0 0 0,-1 0 0,1 0 0,0 0 0,0 0 0,-1 0 0,1 0 0,0 0 0,0 0 0,0 0 0,-1 0 0,-5 13 0,-1 18 0,5 4 0,0 0 0,3 0 0,1 0 0,1 0 0,2-1 0,2 0 0,0 0 0,3 0 0,23 56 0,-24-71 0,1-1 0,0 0 0,2-1 0,0 0 0,0-1 0,2-1 0,25 25 0,-26-30 0,1 0 0,0 0 0,0-1 0,1-1 0,0-1 0,0 0 0,0-1 0,1 0 0,0-1 0,23 3 0,-23-5 0,0-2 0,-1 0 0,1-1 0,0 0 0,0-1 0,0-1 0,-1-1 0,1 0 0,-1-1 0,1 0 0,-1-2 0,-1 1 0,17-10 0,-19 8 0,-1 1 0,0-1 0,-1-1 0,1 0 0,-1-1 0,-1 0 0,0 0 0,0-1 0,-1 0 0,0 0 0,-1-1 0,0 0 0,-1-1 0,0 1 0,-1-1 0,6-17 0,-5 3 0,-1 0 0,-1-1 0,-1 1 0,-1-1 0,-2 0 0,-5-52 0,0 44 0,-2-1 0,-1 1 0,-1 1 0,-24-57 0,27 78 0,1 0 0,-1 1 0,-1 0 0,-1 0 0,1 1 0,-19-21 0,25 31 5,1 1-1,-1-1 1,0 0-1,1 1 0,-1-1 1,0 0-1,0 1 1,0-1-1,1 1 1,-1-1-1,0 1 0,0-1 1,0 1-1,0 0 1,0-1-1,0 1 1,0 0-1,0 0 0,0 0 1,0 0-1,0-1 1,0 2-1,0-1 1,0 0-1,0 0 0,-1 0 1,1 1-62,0 0 0,1-1 0,-1 1-1,1 0 1,-1 0 0,0-1 0,1 1 0,0 0 0,-1 0 0,1 0 0,-1 0 0,1 0-1,0 0 1,0 0 0,0-1 0,-1 1 0,1 0 0,0 0 0,0 0 0,0 0 0,0 0-1,1 0 1,-1 0 0,0 0 0,1 1 0,2 14-6769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4.023"/>
    </inkml:context>
    <inkml:brush xml:id="br0">
      <inkml:brushProperty name="width" value="0.05" units="cm"/>
      <inkml:brushProperty name="height" value="0.05" units="cm"/>
    </inkml:brush>
  </inkml:definitions>
  <inkml:trace contextRef="#ctx0" brushRef="#br0">0 1 24575,'1'0'0,"0"0"0,0 0 0,0 1 0,0-1 0,0 1 0,0-1 0,0 0 0,0 1 0,0 0 0,-1-1 0,1 1 0,0 0 0,0-1 0,-1 1 0,1 0 0,0 0 0,-1-1 0,1 1 0,-1 0 0,1 0 0,-1 0 0,1 0 0,-1 0 0,0 0 0,0 0 0,1 0 0,-1 1 0,5 32 0,-4-30 0,37 241 0,-15-112 0,-11-48-682,2 117-1,-14-170-6143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5.800"/>
    </inkml:context>
    <inkml:brush xml:id="br0">
      <inkml:brushProperty name="width" value="0.05" units="cm"/>
      <inkml:brushProperty name="height" value="0.05" units="cm"/>
    </inkml:brush>
  </inkml:definitions>
  <inkml:trace contextRef="#ctx0" brushRef="#br0">0 1 24575,'26'708'0,"25"-190"0,-46-435-1365,-4-53-5461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56.163"/>
    </inkml:context>
    <inkml:brush xml:id="br0">
      <inkml:brushProperty name="width" value="0.05" units="cm"/>
      <inkml:brushProperty name="height" value="0.05" units="cm"/>
    </inkml:brush>
  </inkml:definitions>
  <inkml:trace contextRef="#ctx0" brushRef="#br0">1 103 24575,'0'4'0,"1"-1"0,0 0 0,0 0 0,0 1 0,0-1 0,0 0 0,1 0 0,-1 0 0,1 0 0,0-1 0,0 1 0,0 0 0,0-1 0,0 1 0,1-1 0,-1 0 0,1 0 0,0 0 0,-1 0 0,1 0 0,5 2 0,10 5 0,1 0 0,27 8 0,-28-10 0,8 2 0,1-1 0,1-1 0,-1-2 0,1-1 0,0 0 0,43-2 0,-55-2 0,1-1 0,-1 0 0,0-2 0,1 0 0,-1 0 0,-1-2 0,1 0 0,-1 0 0,1-2 0,-2 0 0,1-1 0,20-14 0,-28 17 0,0-1 0,-1 0 0,1-1 0,-2 0 0,1 0 0,-1 0 0,0 0 0,0-1 0,-1 0 0,0 0 0,0 0 0,-1 0 0,0-1 0,0 1 0,-1-1 0,0 0 0,1-16 0,-3 24 0,0-1 0,0 1 0,0 0 0,-1 0 0,1-1 0,0 1 0,0 0 0,-1-1 0,1 1 0,0 0 0,-1 0 0,0 0 0,0-2 0,0 2 0,1 1 0,0 0 0,-1-1 0,1 1 0,0 0 0,-1 0 0,1-1 0,0 1 0,-1 0 0,1 0 0,-1 0 0,1 0 0,-1 0 0,1-1 0,-1 1 0,1 0 0,0 0 0,-1 0 0,1 0 0,-1 0 0,1 0 0,-1 0 0,1 0 0,-1 1 0,0-1 0,-1 1 0,0 0 0,0 0 0,0 0 0,0 0 0,0 1 0,0-1 0,0 1 0,1 0 0,-1-1 0,0 1 0,1 0 0,-3 3 0,-36 70-163,29-53-1039,-7 14-5624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11.831"/>
    </inkml:context>
    <inkml:brush xml:id="br0">
      <inkml:brushProperty name="width" value="0.05" units="cm"/>
      <inkml:brushProperty name="height" value="0.05" units="cm"/>
    </inkml:brush>
  </inkml:definitions>
  <inkml:trace contextRef="#ctx0" brushRef="#br0">1 11 24575,'0'-11'0,"0"21"0,0 39 0,0-10 0,0 722-1365,0-732-5461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12.250"/>
    </inkml:context>
    <inkml:brush xml:id="br0">
      <inkml:brushProperty name="width" value="0.05" units="cm"/>
      <inkml:brushProperty name="height" value="0.05" units="cm"/>
    </inkml:brush>
  </inkml:definitions>
  <inkml:trace contextRef="#ctx0" brushRef="#br0">219 30 24575,'-3'0'0,"0"1"0,0 0 0,0 0 0,0 0 0,0 0 0,0 0 0,0 1 0,1-1 0,-1 1 0,0-1 0,-4 5 0,-27 25 0,29-26 0,-19 18 0,2 2 0,0 0 0,2 2 0,-32 54 0,105-148 0,-35 42 0,1 1 0,1 1 0,36-34 0,-47 50 0,0 0 0,0 0 0,0 0 0,1 1 0,0 1 0,0-1 0,1 2 0,0-1 0,-1 2 0,1-1 0,1 1 0,20-2 0,-25 5 9,-1 0 1,1 1-1,0 0 0,0 0 0,-1 0 1,1 1-1,-1 0 0,1 0 0,-1 1 0,0 0 1,0 0-1,8 5 0,0 2-380,1 1-1,-2 1 1,17 17 0,-2 1-6455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19.283"/>
    </inkml:context>
    <inkml:brush xml:id="br0">
      <inkml:brushProperty name="width" value="0.05" units="cm"/>
      <inkml:brushProperty name="height" value="0.05" units="cm"/>
    </inkml:brush>
  </inkml:definitions>
  <inkml:trace contextRef="#ctx0" brushRef="#br0">324 648 24575,'0'-5'0,"-1"0"0,1 1 0,-1-1 0,0 1 0,-1-1 0,-1-5 0,3 9 0,-1-1 0,0 1 0,1-1 0,-1 1 0,0-1 0,0 1 0,0 0 0,0-1 0,0 1 0,0 0 0,0 0 0,0-1 0,0 1 0,-1 0 0,1 0 0,0 0 0,-1 1 0,1-1 0,-1 0 0,-1 0 0,2 1 0,0 0 0,0 0 0,0 1 0,0-1 0,1 0 0,-1 1 0,0-1 0,0 0 0,0 1 0,1-1 0,-1 1 0,0-1 0,0 1 0,1 0 0,-1-1 0,0 1 0,1 0 0,-1-1 0,1 1 0,-1 0 0,1 0 0,-1 0 0,1-1 0,0 1 0,-1 0 0,1 0 0,0 0 0,0 0 0,0 0 0,-1 0 0,1 0 0,0 0 0,0 1 0,-4 38 0,4-35 0,-11 346 0,-5-145 0,-10 171 0,24-336 0,-44 711 0,-64-7 0,56-489 0,53-251 0,0 0 0,1 0 0,-1 1 0,1-1 0,0 0 0,0 1 0,0-1 0,3 10 0,-3-14 0,1 1 0,0-1 0,-1 0 0,1 1 0,0-1 0,0 1 0,0-1 0,0 0 0,0 0 0,0 0 0,0 1 0,1-1 0,-1 0 0,0 0 0,1-1 0,-1 1 0,0 0 0,1 0 0,-1-1 0,1 1 0,0-1 0,-1 1 0,1-1 0,-1 0 0,1 1 0,0-1 0,-1 0 0,1 0 0,-1 0 0,1 0 0,0-1 0,2 0 0,47-6 0,79-24 0,-28 6 0,577-69-443,-556 81-73,2660-143-1870,-1609 154 2823,-1216-6 2236,26 2-2626,1 0 0,0-1 0,0 0 0,-23-17 0,31 19-47,1-1 0,0 0 0,0 0 0,1 0 0,0-1 0,0 0 0,0 0 0,1 0 0,0-1 0,1 1 0,-1-1 0,1 0 0,1 0 0,-3-13 0,-1-13 0,1 1 0,1-47 0,2 43 0,-5-272 0,14 1 0,73-489 0,110-223 0,-172 940 0,-4 19 0,8-78 0,-21 134 0,-1 1 0,0-1 0,0 0 0,0 0 0,0 0 0,-2-6 0,1 9 0,1 1 0,0 0 0,-1 0 0,1 0 0,-1 0 0,0 0 0,1 1 0,-1-1 0,1 0 0,-1 0 0,0 0 0,0 0 0,0 1 0,1-1 0,-1 0 0,0 1 0,0-1 0,0 1 0,0-1 0,0 1 0,0-1 0,0 1 0,0 0 0,0-1 0,-1 1 0,1 0 0,0 0 0,0 0 0,0 0 0,0 0 0,0 0 0,0 0 0,0 0 0,-2 1 0,-23 4 0,0 1 0,-31 11 0,-12 4 0,-391 63 18,-9-35-238,-1421 66-2534,1421-93 2479,-663 5 1978,1125-27-1501,0 0-1,0 0 1,0 1 0,-12 2 0,17-2-168,-1 0 1,0 0 0,1 0-1,0 1 1,-1-1 0,1 1-1,0-1 1,-1 1-1,1 0 1,0 0 0,0 0-1,1 0 1,-1 0 0,-2 3-1,-3 4-17,-1 0 0,-1 0-1,1-1 1,-2 0 0,1-1 0,-1 0-1,-15 9 1,12-9-317,1 1 0,-1 1 1,2 0-1,-12 12 0,12-9-6526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10.174"/>
    </inkml:context>
    <inkml:brush xml:id="br0">
      <inkml:brushProperty name="width" value="0.05" units="cm"/>
      <inkml:brushProperty name="height" value="0.05" units="cm"/>
    </inkml:brush>
  </inkml:definitions>
  <inkml:trace contextRef="#ctx0" brushRef="#br0">0 7 24575,'0'-5'0,"0"4"0,0 5 0,0 8 0,0 6 0,0 10 0,0 8 0,0 8 0,0 11 0,0 5 0,0 1 0,0 0 0,0-1 0,0-6 0,0-8 0,5-7 0,1-5 0,0-9-8191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20.453"/>
    </inkml:context>
    <inkml:brush xml:id="br0">
      <inkml:brushProperty name="width" value="0.05" units="cm"/>
      <inkml:brushProperty name="height" value="0.05" units="cm"/>
    </inkml:brush>
  </inkml:definitions>
  <inkml:trace contextRef="#ctx0" brushRef="#br0">78 269 24575,'-1'42'0,"-1"1"0,-2-1 0,-3 0 0,-1 0 0,-24 73 0,29-106 0,-1 3 0,0 0 0,0 0 0,1 0 0,-2 21 0,5-31 0,-1-1 0,1 1 0,0-1 0,0 1 0,0-1 0,0 1 0,1-1 0,-1 1 0,0-1 0,1 1 0,-1-1 0,1 1 0,-1-1 0,1 0 0,-1 1 0,1-1 0,0 0 0,0 1 0,0-1 0,0 0 0,0 0 0,0 0 0,0 0 0,0 0 0,0 0 0,1 0 0,-1 0 0,0 0 0,0-1 0,1 1 0,-1 0 0,1-1 0,-1 1 0,1-1 0,-1 0 0,1 1 0,-1-1 0,1 0 0,-1 0 0,1 0 0,-1 0 0,1 0 0,-1 0 0,1 0 0,-1-1 0,1 1 0,-1-1 0,2 0 0,113-28 0,-4-1 0,14 10 0,192-5 0,131 25 0,-223 3 0,169 13 0,-364-17 0,-30 1 0,-1 0 0,0 0 0,0 0 0,0 0 0,0 0 0,0 0 0,0 0 0,0 0 0,1 0 0,-1 0 0,0 0 0,0 0 0,0 0 0,0 0 0,0 0 0,0 0 0,0-1 0,0 1 0,0 0 0,0 0 0,0 0 0,0 0 0,0 0 0,1 0 0,-1 0 0,0 0 0,0 0 0,0-1 0,0 1 0,0 0 0,0 0 0,0 0 0,0 0 0,0 0 0,0 0 0,0 0 0,0-1 0,0 1 0,0 0 0,0 0 0,0 0 0,0 0 0,-1 0 0,1 0 0,0 0 0,0 0 0,0-1 0,0 1 0,0 0 0,0 0 0,0 0 0,0 0 0,0 0 0,0 0 0,0 0 0,-1 0 0,-14-9 0,8 7 0,0-1 0,1 0 0,-1-1 0,1 0 0,-1 0 0,1 0 0,0 0 0,1-1 0,-1 0 0,1-1 0,0 1 0,0-1 0,1 0 0,-1 0 0,1 0 0,1-1 0,-1 1 0,1-1 0,0 0 0,-3-13 0,3 7 0,1-1 0,0 0 0,1 0 0,1 0 0,0 0 0,1 0 0,0 0 0,1 0 0,6-21 0,0 8 0,1 0 0,1 1 0,24-45 0,-25 57 0,1-1 0,1 1 0,0 0 0,1 1 0,1 1 0,19-16 0,-29 25 0,-2 3 0,0-1 0,0 0 0,0 1 0,0-1 0,-1 0 0,1 1 0,0-1 0,-1 0 0,1 0 0,0 0 0,-1 0 0,1 0 0,-1 0 0,0 0 0,1 0 0,-1 0 0,0 0 0,1-2 0,-1 3 0,-1-1 0,1 1 0,0-1 0,0 1 0,-1-1 0,1 1 0,0-1 0,-1 1 0,1-1 0,0 1 0,-1-1 0,1 1 0,-1 0 0,1-1 0,-1 1 0,1 0 0,-1-1 0,1 1 0,-1 0 0,1 0 0,-1-1 0,1 1 0,-2 0 0,-43-5 0,40 5 0,-444-1 0,-60-1 0,387-3 0,-423-31 0,541 35-60,-7 0-266,0 0 0,0 0-1,-20 2 1,13 3-6500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21.422"/>
    </inkml:context>
    <inkml:brush xml:id="br0">
      <inkml:brushProperty name="width" value="0.05" units="cm"/>
      <inkml:brushProperty name="height" value="0.05" units="cm"/>
    </inkml:brush>
  </inkml:definitions>
  <inkml:trace contextRef="#ctx0" brushRef="#br0">132 55 24575,'-16'59'0,"-3"4"0,-65 379 0,82-437 0,-1 9 0,0 1 0,1-1 0,0 1 0,1-1 0,2 17 0,-1-28 0,0 0 0,1 0 0,-1 0 0,1 0 0,0 0 0,0 0 0,0 0 0,0 0 0,0 0 0,1-1 0,-1 1 0,1 0 0,0-1 0,0 0 0,0 1 0,0-1 0,0 0 0,0 0 0,1 0 0,-1 0 0,1 0 0,-1-1 0,1 1 0,0-1 0,0 0 0,0 1 0,-1-1 0,1-1 0,0 1 0,5 0 0,12 1 0,1-1 0,-1-1 0,1-1 0,-1-1 0,28-6 0,-6 2 0,555-38 0,5 43 0,-284 4 0,-306-3 0,-1 0 0,1 0 0,-1 0 0,21-5 0,-31 5 0,-1 0 0,1 0 0,-1 0 0,1 0 0,-1-1 0,1 1 0,-1 0 0,0 0 0,1 0 0,-1-1 0,1 1 0,-1 0 0,0 0 0,1-1 0,-1 1 0,1 0 0,-1-1 0,0 1 0,0-1 0,1 1 0,-1 0 0,0-1 0,0 1 0,1-1 0,-1 1 0,0-1 0,0 1 0,0-1 0,0 1 0,0-1 0,0 1 0,0-1 0,0 1 0,0-1 0,0 1 0,0-1 0,0 1 0,0-1 0,0 1 0,0 0 0,0-1 0,0 1 0,-1-1 0,1 1 0,0-1 0,0 1 0,-1-1 0,1 1 0,0 0 0,-1-1 0,-22-26 0,11 14 0,7 4 0,1-1 0,0 0 0,0 0 0,1 0 0,0 0 0,1-1 0,0 1 0,0 0 0,1-1 0,1-20 0,2-7 0,11-61 0,-1 45 0,31-84 0,-9 32 0,-33 103 0,0 0 0,0 0 0,0 0 0,-1 0 0,1 0 0,-1 0 0,0 0 0,0 0 0,0 0 0,0 0 0,0-1 0,-1 1 0,1 0 0,-1 0 0,0 1 0,-2-6 0,1 6 0,0-1 0,0 1 0,0 0 0,0 1 0,0-1 0,0 0 0,-1 1 0,1-1 0,0 1 0,-1 0 0,1 0 0,-1 0 0,0 0 0,1 0 0,-1 0 0,0 1 0,0-1 0,1 1 0,-5 0 0,-72-5 0,-115 7 0,71 2 0,-633-21 0,692 14 0,-22 0 0,-269 0 0,324 7-1365,11 2-5461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22.059"/>
    </inkml:context>
    <inkml:brush xml:id="br0">
      <inkml:brushProperty name="width" value="0.05" units="cm"/>
      <inkml:brushProperty name="height" value="0.05" units="cm"/>
    </inkml:brush>
  </inkml:definitions>
  <inkml:trace contextRef="#ctx0" brushRef="#br0">356 85 24575,'1'-1'0,"1"0"0,-1-1 0,1 1 0,-1-1 0,0 1 0,0-1 0,0 1 0,0-1 0,0 0 0,0 1 0,-1-1 0,1 0 0,-1 0 0,1 0 0,-1 0 0,1 0 0,-1 0 0,0 1 0,0-1 0,0 0 0,0 0 0,0 0 0,-1 0 0,1 0 0,0 0 0,-2-3 0,1 3 0,-1 0 0,1 0 0,-1 0 0,0 0 0,1 0 0,-1 0 0,0 0 0,0 1 0,0-1 0,0 1 0,0-1 0,0 1 0,-1 0 0,1 0 0,0 0 0,-1 0 0,1 0 0,-1 1 0,-3-2 0,-10 0 0,0 1 0,0 0 0,0 1 0,0 0 0,0 2 0,0-1 0,0 2 0,0 1 0,-22 7 0,29-9 0,0 2 0,1-1 0,-1 1 0,1 1 0,0-1 0,0 1 0,0 1 0,1-1 0,-1 1 0,1 1 0,1-1 0,-1 1 0,1 0 0,1 1 0,-1 0 0,1 0 0,-6 12 0,10-16 0,-1 0 0,1 0 0,0 0 0,0 0 0,0 1 0,1-1 0,-1 0 0,1 0 0,0 1 0,0-1 0,1 0 0,-1 0 0,1 1 0,0-1 0,3 7 0,-2-5 0,1 0 0,0-1 0,1 1 0,0-1 0,-1 0 0,2 0 0,-1 0 0,0-1 0,9 8 0,1-2 0,1-1 0,0 0 0,0 0 0,1-2 0,0 0 0,32 9 0,-28-10-97,1-2-1,0 0 1,0-2-1,0 0 1,0-2-1,0 0 1,0-1-1,0-1 1,0-1-1,0-1 1,-1-1-1,1 0 0,33-15 1,-24 6-6729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22.403"/>
    </inkml:context>
    <inkml:brush xml:id="br0">
      <inkml:brushProperty name="width" value="0.05" units="cm"/>
      <inkml:brushProperty name="height" value="0.05" units="cm"/>
    </inkml:brush>
  </inkml:definitions>
  <inkml:trace contextRef="#ctx0" brushRef="#br0">57 7 24575,'0'-5'0,"0"4"0,-4 1 0,-2 6 0,0 6 0,1 6 0,-3 4 0,-1 4 0,2 1 0,2 2 0,1-1 0,2 5 0,1 2 0,6-1 0,2-2 0,-1-1 0,-1-6-8191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22.858"/>
    </inkml:context>
    <inkml:brush xml:id="br0">
      <inkml:brushProperty name="width" value="0.05" units="cm"/>
      <inkml:brushProperty name="height" value="0.05" units="cm"/>
    </inkml:brush>
  </inkml:definitions>
  <inkml:trace contextRef="#ctx0" brushRef="#br0">274 132 24575,'1'-21'0,"-1"11"0,1-1 0,-2 1 0,1-1 0,-5-20 0,5 29 0,-1 0 0,0 0 0,1 0 0,-1 0 0,0 0 0,0 1 0,0-1 0,0 0 0,0 0 0,-1 1 0,1-1 0,0 1 0,-1-1 0,1 1 0,-1 0 0,0-1 0,1 1 0,-1 0 0,0 0 0,0 0 0,1 0 0,-1 0 0,0 1 0,0-1 0,0 1 0,0-1 0,0 1 0,0-1 0,-1 1 0,1 0 0,-2 0 0,-4 1 0,0 0 0,0 1 0,1 0 0,-1 0 0,0 0 0,1 1 0,-1 0 0,1 1 0,0 0 0,0 0 0,0 0 0,-8 8 0,0 0 0,2 0 0,0 0 0,0 2 0,-15 20 0,24-28 0,0-1 0,1 1 0,0 0 0,-1 0 0,2 0 0,-1 0 0,1 1 0,0-1 0,0 1 0,1-1 0,0 1 0,0 0 0,1-1 0,-1 1 0,1 0 0,1 0 0,-1-1 0,1 1 0,1 0 0,2 8 0,-1-8 0,0 0 0,0 0 0,1 0 0,0 0 0,1-1 0,-1 0 0,1 0 0,1 0 0,-1 0 0,1-1 0,0 0 0,0 0 0,0 0 0,1-1 0,-1 0 0,1-1 0,10 5 0,-2-3-136,-1 0-1,1-1 1,0-1-1,0 0 1,0-1-1,0-1 1,1 0-1,-1-1 0,20-3 1,7-1-6690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23.201"/>
    </inkml:context>
    <inkml:brush xml:id="br0">
      <inkml:brushProperty name="width" value="0.05" units="cm"/>
      <inkml:brushProperty name="height" value="0.05" units="cm"/>
    </inkml:brush>
  </inkml:definitions>
  <inkml:trace contextRef="#ctx0" brushRef="#br0">93 115 24575,'-1'0'0,"0"0"0,1 0 0,-1 0 0,0 0 0,1 0 0,-1 0 0,0 0 0,1 0 0,-1-1 0,0 1 0,1 0 0,-1 0 0,0-1 0,1 1 0,-1 0 0,1-1 0,-1 1 0,1 0 0,-1-1 0,1 1 0,-1-1 0,1 1 0,-1-1 0,1 1 0,-1-1 0,1 0 0,0 1 0,-1-1 0,1-1 0,-1 1 0,1-1 0,0 1 0,0-1 0,0 1 0,0-1 0,0 1 0,0-1 0,0 1 0,1 0 0,-1-1 0,1-1 0,1-2 0,0 1 0,0-1 0,0 1 0,0-1 0,1 1 0,5-7 0,-1 5 0,0 1 0,0 1 0,0-1 0,1 1 0,0 0 0,0 1 0,0-1 0,0 2 0,0-1 0,1 1 0,-1 0 0,1 1 0,-1 0 0,1 1 0,-1-1 0,1 2 0,0-1 0,-1 1 0,1 0 0,9 3 0,-16-3 0,0 0 0,0 0 0,0 1 0,0-1 0,0 0 0,0 1 0,0-1 0,0 1 0,0 0 0,-1-1 0,1 1 0,0 0 0,-1 0 0,0 0 0,1 0 0,-1 0 0,0 0 0,0 1 0,0-1 0,-1 0 0,1 1 0,0-1 0,-1 0 0,0 1 0,1-1 0,-1 1 0,0-1 0,0 0 0,0 1 0,-1-1 0,1 1 0,-1-1 0,1 0 0,-2 4 0,-1 4 0,0 0 0,-1-1 0,0 1 0,-1-1 0,0 0 0,-10 14 0,-18 18 0,-2-2 0,-2-1 0,-1-2 0,-46 33 0,81-67 0,-30 28 0,25-13 0,8-17 0,0 1 0,0 0 0,1-1 0,-1 1 0,0-1 0,0 1 0,0-1 0,1 1 0,-1-1 0,0 0 0,0 1 0,1-1 0,-1 1 0,0-1 0,1 1 0,-1-1 0,1 0 0,-1 1 0,0-1 0,1 0 0,-1 1 0,1-1 0,-1 0 0,1 0 0,-1 0 0,1 1 0,-1-1 0,1 0 0,-1 0 0,2 0 0,8 2 0,0 0 0,0 0 0,0-1 0,0-1 0,1 0 0,16-2 0,67-15 0,-52 9 0,263-29-1365,-267 36-5461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05.252"/>
    </inkml:context>
    <inkml:brush xml:id="br0">
      <inkml:brushProperty name="width" value="0.05" units="cm"/>
      <inkml:brushProperty name="height" value="0.05" units="cm"/>
    </inkml:brush>
  </inkml:definitions>
  <inkml:trace contextRef="#ctx0" brushRef="#br0">0 1239 24575,'0'2'0,"1"0"0,-1-1 0,1 1 0,-1-1 0,1 1 0,-1-1 0,1 1 0,0-1 0,0 1 0,0-1 0,0 0 0,1 3 0,-1-4 0,-1 0 0,0 0 0,0 1 0,0-1 0,1 0 0,-1 0 0,0 1 0,1-1 0,-1 0 0,0 0 0,0 0 0,1 1 0,-1-1 0,0 0 0,1 0 0,-1 0 0,0 0 0,1 0 0,-1 0 0,0 0 0,1 0 0,-1 0 0,0 0 0,1 0 0,-1 0 0,0 0 0,1 0 0,-1 0 0,0 0 0,1 0 0,-1 0 0,0 0 0,1 0 0,-1-1 0,0 1 0,0 0 0,1 0 0,-1 0 0,0-1 0,1 1 0,-1 0 0,0 0 0,0-1 0,0 1 0,1 0 0,-1 0 0,0-1 0,0 1 0,0 0 0,0-1 0,1 1 0,-1 0 0,0-1 0,0 1 0,0 0 0,0-1 0,0 1 0,0 0 0,0-1 0,0 1 0,0 0 0,0-1 0,0 1 0,0-1 0,15-98 0,4-103 0,-1 0 0,29-130 0,25 5 0,-38 236 0,-34 99-1365,-3 7-5461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05.613"/>
    </inkml:context>
    <inkml:brush xml:id="br0">
      <inkml:brushProperty name="width" value="0.05" units="cm"/>
      <inkml:brushProperty name="height" value="0.05" units="cm"/>
    </inkml:brush>
  </inkml:definitions>
  <inkml:trace contextRef="#ctx0" brushRef="#br0">0 544 24575,'0'-28'0,"2"0"0,1 0 0,1 1 0,1 0 0,1 0 0,2 0 0,0 0 0,23-44 0,-21 52 0,1 0 0,1 1 0,0 0 0,2 1 0,0 0 0,1 1 0,0 1 0,1 1 0,1 0 0,0 1 0,33-19 0,-39 25 0,1 1 0,0 1 0,0 0 0,1 0 0,-1 1 0,1 1 0,13-2 0,-19 4 0,0 1 0,0 0 0,0 0 0,0 1 0,0 0 0,0 0 0,0 0 0,0 1 0,-1 0 0,1 1 0,-1 0 0,1-1 0,-1 2 0,11 7 0,5 5 0,-1 2 0,0 0 0,-2 2 0,0 0 0,-1 1 0,18 28 0,80 146 0,-109-183 0,7 14-341,-1 1 0,-2 0-1,13 41 1,-14-24-6485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07.453"/>
    </inkml:context>
    <inkml:brush xml:id="br0">
      <inkml:brushProperty name="width" value="0.05" units="cm"/>
      <inkml:brushProperty name="height" value="0.05" units="cm"/>
    </inkml:brush>
  </inkml:definitions>
  <inkml:trace contextRef="#ctx0" brushRef="#br0">5296 915 24575,'-60'-54'0,"-125"-87"0,100 80 0,1 3-32,-1 3 0,-3 5-1,-2 3 1,-174-64 0,147 74-97,-2 4 1,-1 6-1,-202-20 1,119 33-382,-1 10 0,-240 24 0,205 8 521,-362 88 0,403-62-11,-287 118 0,346-110 0,2 5 0,-218 147 0,289-168-24,2 3 0,2 3 0,3 2 0,2 3 0,3 3 0,-56 80 0,84-102-24,1 1 0,3 0 1,1 2-1,2 1 0,1 1 0,3 0 1,2 1-1,1 0 0,3 1 0,1 0 1,2 1-1,1 60 0,7-63 48,1 0 0,3 0 0,1 0 0,2-1 0,2 0 0,2-1 0,34 76 0,-22-68 0,2-2 0,3 0 0,1-2 0,2-1 0,67 68 0,-40-57 0,1-2 0,3-4 0,1-2 0,3-3 0,2-2 0,1-4 0,2-4 0,127 43 0,-88-45-92,3-5 0,0-5 0,1-5 0,1-5 0,0-6 0,144-9 0,-24-16-639,-1-11 0,248-64 0,323-137-534,-659 175 1302,-3-6 0,-2-6 0,173-113 1,-252 137-1,-2-2 1,-2-2-1,-2-3 1,76-87-1,-102 99-24,-2 0 0,-1-2-1,-2-2 1,-2 0 0,-3-1-1,-1-1 1,30-96 0,-37 82-13,-3 0 0,-2 0 0,-3-1 0,-3 0 0,-2 0 0,-3 0 0,-3 0 0,-2 0 0,-2 1 0,-4 0 0,-35-103 0,24 96 0,-3 1 0,-3 2 0,-3 0 0,-3 2 0,-2 2 0,-2 2 0,-4 1 0,-1 2 0,-94-84 0,97 102 442,-2 2 0,-2 2 0,-1 2 0,-1 3 0,-1 1 0,-77-28 0,95 43-183,0 1 0,-1 2-1,-1 0 1,1 3 0,-1 1-1,0 1 1,0 1 0,1 3-1,-1 0 1,0 2 0,0 1 0,-37 11-1,60-13-225,0 1-1,0 1 0,1 0 1,-1 0-1,-9 6 0,17-8-32,0-1-1,0 0 1,1 1-1,-1-1 1,0 1-1,0 0 1,1-1-1,-1 1 1,1 0-1,0 0 1,-1 0-1,1 0 1,0 0-1,0 0 1,0 1-1,1-1 1,-1 0-1,0 0 0,1 1 1,-1-1-1,1 0 1,0 1-1,0-1 1,0 0-1,0 1 1,0-1-1,1 0 1,0 3-1,1 4-272,0 0 0,-1 0 0,0 0 0,0 11 0,-2-4-6553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08.512"/>
    </inkml:context>
    <inkml:brush xml:id="br0">
      <inkml:brushProperty name="width" value="0.05" units="cm"/>
      <inkml:brushProperty name="height" value="0.05" units="cm"/>
    </inkml:brush>
  </inkml:definitions>
  <inkml:trace contextRef="#ctx0" brushRef="#br0">2 1069 24575,'-1'-11'0,"1"1"0,0-1 0,1 1 0,0-1 0,0 1 0,2-1 0,-1 1 0,1 0 0,1 0 0,-1 0 0,2 0 0,-1 1 0,2-1 0,-1 1 0,1 1 0,0-1 0,1 1 0,9-9 0,16-12 0,1 2 0,1 1 0,1 1 0,45-21 0,159-70 0,458-134-345,21 59-111,-535 145 426,204-47 30,-348 79 584,-39 14-587,0 0 1,0 0-1,1 0 1,-1 0-1,0 0 1,0-1-1,0 1 1,0 0-1,1 0 1,-1 0-1,0 0 1,0 0-1,0 0 1,0 0-1,0 0 1,0-1 0,1 1-1,-1 0 1,0 0-1,0 0 1,0 0-1,0 0 1,0-1-1,0 1 1,0 0-1,0 0 1,0 0-1,0 0 1,0-1-1,0 1 1,0 0-1,0 0 1,0 0 0,0 0-1,0-1 1,0 1-1,0 0 1,0 0-1,0 0 1,0-1-1,0 1 1,0 0-1,0 0 1,0 0-1,0 0 1,0-1-1,-19-2-1137,-4 2-5547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10.530"/>
    </inkml:context>
    <inkml:brush xml:id="br0">
      <inkml:brushProperty name="width" value="0.05" units="cm"/>
      <inkml:brushProperty name="height" value="0.05" units="cm"/>
    </inkml:brush>
  </inkml:definitions>
  <inkml:trace contextRef="#ctx0" brushRef="#br0">307 115 24575,'1'-3'0,"-1"1"0,0-1 0,-1 1 0,1-1 0,0 0 0,-1 1 0,1-1 0,-1 1 0,0-1 0,0 1 0,0-1 0,0 1 0,0 0 0,0-1 0,-1 1 0,1 0 0,-1 0 0,1 0 0,-1 0 0,0 0 0,0 1 0,0-1 0,0 0 0,0 1 0,0-1 0,-4 0 0,3 1 0,0 0 0,-1 0 0,1 0 0,-1 1 0,1 0 0,-1-1 0,1 1 0,-1 1 0,1-1 0,-1 0 0,1 1 0,-1 0 0,1 0 0,-1 0 0,1 0 0,0 0 0,0 1 0,0-1 0,-4 3 0,-19 15 0,0 1 0,1 1 0,1 2 0,2 0 0,0 1 0,-34 49 0,203-198 0,-124 104 20,1 2 0,0 0 0,2 2 0,-1 1 0,32-15 0,-48 28-40,0-1 0,-1 1 0,1 1 0,1 0-1,-1 0 1,0 1 0,0 0 0,1 0 0,11 1 0,-15 1-66,0 0 1,1 1-1,-1-1 1,0 1-1,0 0 0,0 1 1,0-1-1,0 1 1,-1 0-1,1 1 0,-1 0 1,0-1-1,0 2 1,8 7-1,6 10-6740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08.882"/>
    </inkml:context>
    <inkml:brush xml:id="br0">
      <inkml:brushProperty name="width" value="0.05" units="cm"/>
      <inkml:brushProperty name="height" value="0.05" units="cm"/>
    </inkml:brush>
  </inkml:definitions>
  <inkml:trace contextRef="#ctx0" brushRef="#br0">1 1 24575,'4'0'0,"7"4"0,5 7 0,6 2 0,7 2 0,4 9 0,1 4 0,0 2 0,-3 6 0,-5 1 0,-8 4 0,-6 3 0,-11 5 0,-9-2 0,-13 0 0,-3-8-8191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10.279"/>
    </inkml:context>
    <inkml:brush xml:id="br0">
      <inkml:brushProperty name="width" value="0.05" units="cm"/>
      <inkml:brushProperty name="height" value="0.05" units="cm"/>
    </inkml:brush>
  </inkml:definitions>
  <inkml:trace contextRef="#ctx0" brushRef="#br0">1445 135 24575,'-1'-3'0,"1"1"0,-1 0 0,0-1 0,0 1 0,0 0 0,0-1 0,0 1 0,0 0 0,-1 0 0,1 0 0,-1 0 0,0 0 0,1 1 0,-1-1 0,0 0 0,0 1 0,-3-3 0,-38-21 0,21 14 0,-1 2 0,0 1 0,-1 1 0,-42-8 0,-99-4 0,124 18 0,0 1 0,0 2 0,-70 13 0,-119 39 0,189-43 0,0 3 0,0 1 0,2 2 0,0 2 0,1 1 0,1 2 0,-50 39 0,66-44 0,2-1 0,0 2 0,1 1 0,1 0 0,0 1 0,2 1 0,0 0 0,2 1 0,0 1 0,2 0 0,0 0 0,1 1 0,-10 45 0,18-60 0,0 0 0,1 0 0,0 0 0,1 0 0,0 1 0,1-1 0,0 0 0,0 0 0,1 0 0,0 0 0,0 0 0,1 0 0,0 0 0,1-1 0,0 0 0,0 1 0,1-2 0,0 1 0,0 0 0,1-1 0,0 0 0,0 0 0,1-1 0,0 0 0,0 0 0,9 5 0,6 4 0,0-2 0,1-1 0,1-1 0,0-1 0,0-1 0,1-1 0,0-1 0,29 4 0,42 2 0,129 0 0,-68-6 0,-103-3 0,343 6 0,-369-13 0,-1-1 0,0-1 0,0-1 0,0-2 0,-1-1 0,0 0 0,0-2 0,23-15 0,4-5 0,-2-2 0,73-62 0,-93 68 0,0-2 0,-2-2 0,28-38 0,-52 64 0,-2-1 0,1 0 0,-1 0 0,0 0 0,0 0 0,0-1 0,-1 1 0,0-1 0,0 1 0,-1-1 0,0 0 0,0 1 0,-1-1 0,0-12 0,-1 9 0,-1 1 0,1 0 0,-2 0 0,1 0 0,-1 0 0,-1 1 0,0-1 0,0 1 0,0 0 0,-8-9 0,-2-4 0,-2 1 0,0 0 0,-1 2 0,-31-27 0,36 35 0,-1 1 0,-1 0 0,1 1 0,-2 1 0,1 0 0,-1 1 0,0 1 0,-23-6 0,-108-17 0,-196-10 0,306 34 0,-1 1 0,0 2 0,1 2 0,-1 2 0,-38 6 0,36 0 0,18-5 0,0 0 0,1 1 0,-1 2 0,2 0 0,-1 1 0,-28 15 0,35-11-1365,8-2-5461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11.309"/>
    </inkml:context>
    <inkml:brush xml:id="br0">
      <inkml:brushProperty name="width" value="0.05" units="cm"/>
      <inkml:brushProperty name="height" value="0.05" units="cm"/>
    </inkml:brush>
  </inkml:definitions>
  <inkml:trace contextRef="#ctx0" brushRef="#br0">251 273 24575,'0'-5'0,"-1"0"0,0 1 0,0-1 0,0 0 0,-1 1 0,0-1 0,1 1 0,-2 0 0,1 0 0,-3-5 0,-29-37 0,29 41 0,0-1 0,0 1 0,0 0 0,-1 1 0,1-1 0,-1 1 0,0 0 0,0 1 0,-1 0 0,1-1 0,-1 2 0,-10-4 0,14 5 0,0 1 0,0-1 0,0 1 0,-1 0 0,1 0 0,0 0 0,0 0 0,-1 1 0,1-1 0,0 1 0,0 0 0,0 0 0,0 0 0,0 0 0,0 1 0,0-1 0,0 1 0,1-1 0,-1 1 0,0 0 0,1 0 0,0 0 0,-1 1 0,1-1 0,0 1 0,0-1 0,0 1 0,0-1 0,-2 6 0,0 2 0,-1 1 0,1-1 0,1 1 0,0 0 0,1 0 0,0 0 0,0 0 0,1 0 0,1 0 0,0 0 0,2 15 0,1-1 0,1 0 0,1-1 0,16 48 0,-13-51 0,1-1 0,0 0 0,2 0 0,0-1 0,1-1 0,1 0 0,1-1 0,1 0 0,0-1 0,1-1 0,0 0 0,24 15 0,-24-19 0,0-2 0,0 0 0,1-1 0,0 0 0,0-2 0,1 0 0,0-1 0,0 0 0,0-2 0,1 0 0,-1-1 0,1-1 0,0-1 0,34-4 0,-37 1 0,0-1 0,0-1 0,0 0 0,-1-1 0,0-1 0,0 0 0,-1-1 0,0-1 0,0 0 0,-1-1 0,0 0 0,-1-1 0,15-17 0,-8 7 0,-1 0 0,-1-2 0,-2 0 0,0 0 0,-1-2 0,-1 0 0,10-27 0,-15 30 0,-1-1 0,-1 1 0,-1-1 0,0 0 0,-2-1 0,-1 1 0,-1-1 0,-1 1 0,-1-1 0,0 1 0,-2-1 0,-1 1 0,-13-41 0,16 60-59,0 0 0,0 1-1,0-1 1,-1 1-1,0-1 1,0 1 0,0-1-1,0 1 1,0 0 0,0 0-1,-1 0 1,1 0 0,-1 1-1,0-1 1,0 1-1,0-1 1,0 1 0,-1 0-1,1 0 1,-1 0 0,1 1-1,-5-2 1,-13 2-6767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11.684"/>
    </inkml:context>
    <inkml:brush xml:id="br0">
      <inkml:brushProperty name="width" value="0.05" units="cm"/>
      <inkml:brushProperty name="height" value="0.05" units="cm"/>
    </inkml:brush>
  </inkml:definitions>
  <inkml:trace contextRef="#ctx0" brushRef="#br0">329 81 24575,'-4'-1'0,"0"0"0,-1-1 0,1 1 0,1-1 0,-1 0 0,0 0 0,0-1 0,1 1 0,-4-4 0,-10-5 0,4 4 0,-1 0 0,0 0 0,0 2 0,-1-1 0,0 2 0,-26-5 0,35 8 0,1 0 0,-1 1 0,0 0 0,0 0 0,0 0 0,1 1 0,-1 0 0,0 0 0,0 0 0,1 1 0,-1-1 0,1 1 0,0 1 0,-1-1 0,1 1 0,0 0 0,0 0 0,1 1 0,-1-1 0,1 1 0,-6 6 0,8-8 0,0 1 0,0 0 0,0-1 0,0 1 0,1 0 0,-1 1 0,1-1 0,0 0 0,-1 0 0,2 0 0,-1 1 0,0-1 0,1 1 0,-1-1 0,1 0 0,0 1 0,0-1 0,0 1 0,1-1 0,-1 0 0,1 1 0,0-1 0,0 0 0,0 1 0,0-1 0,1 0 0,-1 0 0,1 0 0,0 0 0,-1 0 0,2 0 0,3 4 0,2 2 0,1 0 0,0 0 0,0-1 0,1 0 0,0 0 0,1-1 0,20 10 0,-4-6 0,1-1 0,58 13 0,-51-15 0,41 15 0,-75-23 0,1 1 0,-1-1 0,0 1 0,0 0 0,0-1 0,1 1 0,-1 0 0,0-1 0,0 1 0,0 0 0,0 0 0,0 0 0,1 2 0,-2-3 0,1 1 0,-1-1 0,0 1 0,0-1 0,0 1 0,0-1 0,0 0 0,0 1 0,0-1 0,0 1 0,0-1 0,0 1 0,0-1 0,0 0 0,0 1 0,0-1 0,-1 1 0,1-1 0,0 1 0,0-1 0,0 0 0,-1 1 0,1-1 0,0 0 0,0 1 0,-1-1 0,0 1 0,-1 1 0,-1 0 0,0 0 0,0 0 0,0-1 0,0 1 0,0-1 0,0 0 0,0 0 0,-6 1 0,-38 9-273,0-2 0,-1-3 0,0-1 0,-65-3 0,74-6-6553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12.070"/>
    </inkml:context>
    <inkml:brush xml:id="br0">
      <inkml:brushProperty name="width" value="0.05" units="cm"/>
      <inkml:brushProperty name="height" value="0.05" units="cm"/>
    </inkml:brush>
  </inkml:definitions>
  <inkml:trace contextRef="#ctx0" brushRef="#br0">165 238 24575,'0'2'0,"0"-1"0,0 1 0,0 0 0,0-1 0,0 1 0,0 0 0,1-1 0,-1 1 0,1 0 0,-1-1 0,1 1 0,0-1 0,-1 1 0,1-1 0,0 1 0,0-1 0,0 0 0,0 1 0,0-1 0,1 0 0,-1 0 0,0 0 0,2 1 0,-1-1 0,1 1 0,0-1 0,0-1 0,-1 1 0,1 0 0,0-1 0,0 1 0,0-1 0,0 0 0,0 0 0,0 0 0,3-1 0,9-1 0,-1-2 0,1 1 0,-1-2 0,15-6 0,-13 4 0,0 0 0,-1-1 0,0-1 0,0 0 0,15-13 0,-26 19 0,-1 0 0,1 0 0,-1 0 0,0 0 0,0 0 0,0-1 0,0 1 0,-1-1 0,0 0 0,1 0 0,-1 0 0,-1 0 0,1 0 0,0-1 0,-1 1 0,0 0 0,0-1 0,-1 1 0,1-1 0,-1 1 0,0-1 0,0 1 0,0-1 0,-1 1 0,0-5 0,-1 4 0,0 1 0,0-1 0,-1 1 0,1 0 0,-1 0 0,0 0 0,0 1 0,0-1 0,0 1 0,-1-1 0,0 1 0,1 0 0,-1 0 0,0 1 0,-1-1 0,1 1 0,0 0 0,-1 0 0,1 0 0,-6-1 0,-3-1 0,-1 0 0,-1 1 0,1 1 0,0 0 0,-22 0 0,19 3 0,1 0 0,0 1 0,0 0 0,1 2 0,-1 0 0,1 0 0,-1 2 0,1 0 0,1 0 0,-16 10 0,23-12 0,1 0 0,0 0 0,1 0 0,-1 0 0,1 1 0,-1 0 0,1 0 0,1 1 0,-1-1 0,1 1 0,0 0 0,0 0 0,1 1 0,0-1 0,0 1 0,0-1 0,1 1 0,0 0 0,0 0 0,1 0 0,0 0 0,0 0 0,1 1 0,0-1 0,0 8 0,2-7 7,0 1 0,0-1 0,0 0 0,1 0 0,0 0 1,1 0-1,0 0 0,0 0 0,1-1 0,0 0 0,0 0 0,0 0 0,1-1 0,0 0 0,1 0 0,13 10 0,-5-6-193,0 0 1,1-1-1,0-1 0,0 0 1,1-2-1,0 1 1,19 3-1,22 2-6640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12.414"/>
    </inkml:context>
    <inkml:brush xml:id="br0">
      <inkml:brushProperty name="width" value="0.05" units="cm"/>
      <inkml:brushProperty name="height" value="0.05" units="cm"/>
    </inkml:brush>
  </inkml:definitions>
  <inkml:trace contextRef="#ctx0" brushRef="#br0">21 462 24575,'0'-6'0,"-1"1"0,0 0 0,0 0 0,0 0 0,-5-10 0,-4-23 0,10 35 0,-1 1 0,1-1 0,0 0 0,0 1 0,0-1 0,1 1 0,-1-1 0,1 0 0,-1 1 0,1-1 0,0 1 0,0-1 0,0 1 0,0 0 0,0-1 0,1 1 0,-1 0 0,1 0 0,0 0 0,-1 0 0,1 0 0,0 0 0,3-2 0,-3 3 0,1 0 0,-1 0 0,1 1 0,-1-1 0,1 0 0,-1 1 0,1-1 0,0 1 0,-1 0 0,1 0 0,-1 0 0,1 0 0,0 1 0,-1-1 0,1 1 0,-1-1 0,1 1 0,-1 0 0,1 0 0,-1 0 0,0 0 0,1 1 0,2 1 0,4 3 0,0 1 0,-1-1 0,0 1 0,0 1 0,-1 0 0,0 0 0,0 0 0,7 12 0,-12-17 0,0 1 0,1 0 0,-2-1 0,1 1 0,0 0 0,-1 0 0,1 0 0,-1 0 0,0 0 0,-1 0 0,1 0 0,-1 0 0,1 0 0,-1 0 0,-1 0 0,1 0 0,0 0 0,-1 1 0,0-1 0,0 0 0,0 0 0,-1-1 0,1 1 0,-3 4 0,3-6 0,0 0 0,-1 0 0,1 0 0,-1-1 0,0 1 0,1 0 0,-1-1 0,0 0 0,0 1 0,0-1 0,0 0 0,0 0 0,0 0 0,-1 0 0,1 0 0,0 0 0,0-1 0,-1 1 0,1-1 0,0 0 0,-1 1 0,1-1 0,-1 0 0,1 0 0,0-1 0,-1 1 0,1 0 0,-4-2 0,3 1 0,0 0 0,-1 0 0,1-1 0,0 1 0,0-1 0,0 0 0,0 1 0,1-2 0,-1 1 0,0 0 0,1 0 0,0-1 0,-1 1 0,1-1 0,0 0 0,0 0 0,1 0 0,-1 0 0,-2-4 0,2-2 0,0 0 0,1 0 0,0 0 0,0 0 0,1 0 0,0 0 0,0 0 0,1 0 0,0 0 0,1 0 0,0 0 0,1 0 0,4-11 0,3-5 0,1 1 0,1 0 0,20-29 0,-18 31-136,2 0-1,0 1 1,2 1-1,0 0 1,1 1-1,1 2 1,1 0-1,0 0 0,33-17 1,-27 21-6690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12.915"/>
    </inkml:context>
    <inkml:brush xml:id="br0">
      <inkml:brushProperty name="width" value="0.05" units="cm"/>
      <inkml:brushProperty name="height" value="0.05" units="cm"/>
    </inkml:brush>
  </inkml:definitions>
  <inkml:trace contextRef="#ctx0" brushRef="#br0">3693 435 24575,'0'-6'0,"-1"1"0,0-1 0,0 0 0,-1 0 0,0 1 0,0-1 0,0 1 0,0-1 0,-1 1 0,0 0 0,0 0 0,-1 0 0,0 0 0,-4-4 0,-8-9 0,-39-30 0,51 45 0,-32-25 0,-2 1 0,-1 3 0,-2 1 0,0 2 0,-1 2 0,-70-23 0,29 18 0,-1 4 0,-141-16 0,77 25-333,-1 5 0,0 7 0,-211 29 0,161 1-265,2 8 0,-196 68 0,252-61 637,-260 126 0,325-132-271,2 4 0,2 2 0,2 4 0,-111 103 0,154-127 174,2 1 0,1 2 0,1 0 1,1 1-1,2 2 0,-21 43 1,32-56 51,2-1 1,0 1-1,1 0 1,1 0-1,1 1 1,0-1-1,2 1 1,0 0-1,1 0 1,1 0-1,1 0 1,1-1 0,5 28-1,-1-27 6,0-1 0,1 1 0,1-1 0,0-1 0,2 0 0,0 0 0,17 23 0,-8-17 0,0-2 0,2 0 0,0-1 0,39 28 0,-15-18 0,1-2 0,2-1 0,1-3 0,1-2 0,61 18 0,-7-10-31,0-4 0,2-5 0,0-5 0,151 6 0,-66-20-47,309-34 0,-314 6 78,-1-7 0,297-92 0,-353 79 0,-2-4 0,-2-7 0,-3-4 0,158-106 0,-207 115 144,-3-3 1,-2-3-1,79-87 0,-107 100-48,-1-2 0,-3-2 1,-2-2-1,-3-1 0,45-96 0,-65 121 31,-1-1-1,-1 0 1,-1-1 0,-1 0 0,4-49-1,-10 65-73,-1 0-1,0-1 0,0 1 0,-2-1 0,1 1 1,-2 0-1,1 0 0,-2 0 0,0 0 1,0 1-1,-1-1 0,0 1 0,-1 0 0,0 0 1,-12-14-1,5 11 55,-2 0 0,1 1 1,-2 0-1,1 1 0,-2 1 1,0 0-1,0 2 0,-1 0 1,0 0-1,0 2 0,-1 0 0,-32-6 1,-6 1-64,-2 2 1,-115-3-1,86 14-258,1 3-1,-129 22 1,111-6-6612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13.323"/>
    </inkml:context>
    <inkml:brush xml:id="br0">
      <inkml:brushProperty name="width" value="0.05" units="cm"/>
      <inkml:brushProperty name="height" value="0.05" units="cm"/>
    </inkml:brush>
  </inkml:definitions>
  <inkml:trace contextRef="#ctx0" brushRef="#br0">30 33 24575,'-8'-27'0,"1"22"0,0 19 0,4 3 0,1 1 0,0 0 0,1 0 0,2 23 0,11 77 0,-6-75 0,38 214 0,0-4 0,-37-172-1365,-6-52-5461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13.669"/>
    </inkml:context>
    <inkml:brush xml:id="br0">
      <inkml:brushProperty name="width" value="0.05" units="cm"/>
      <inkml:brushProperty name="height" value="0.05" units="cm"/>
    </inkml:brush>
  </inkml:definitions>
  <inkml:trace contextRef="#ctx0" brushRef="#br0">17 126 24575,'0'0'0,"-1"-1"0,1 1 0,-1 0 0,0 0 0,1 0 0,-1 0 0,1 0 0,-1 0 0,0 0 0,1 0 0,-1 0 0,0 0 0,1 0 0,-1 0 0,1 0 0,-1 0 0,0 0 0,1 1 0,-1-1 0,1 0 0,-1 1 0,0-1 0,1 0 0,-1 1 0,1-1 0,-1 1 0,17 8 0,-8-5 0,33 16 0,0-3 0,1-1 0,1-1 0,0-3 0,75 11 0,-100-20 0,0-2 0,0 0 0,0-1 0,0-1 0,0-1 0,0 0 0,0-2 0,-1 0 0,1 0 0,-1-2 0,0 0 0,0-1 0,-1-1 0,0 0 0,0-2 0,26-20 0,-39 28 0,16-14 0,26-28 0,-41 41 0,-1-1 0,1 0 0,-1 0 0,0 0 0,-1-1 0,1 1 0,-1-1 0,0 1 0,0-1 0,0 0 0,-1 0 0,1 0 0,-1 0 0,0-7 0,0 12 0,-1-1 0,0 0 0,0 0 0,0 0 0,0 1 0,0-1 0,0 0 0,-1 0 0,1 0 0,0 0 0,0 1 0,-1-1 0,1 0 0,0 0 0,-1 1 0,1-1 0,-1 0 0,1 1 0,0-1 0,-1 0 0,0 1 0,1-1 0,-1 1 0,1-1 0,-1 1 0,0-1 0,1 1 0,-1-1 0,0 1 0,0 0 0,1-1 0,-1 1 0,0 0 0,0 0 0,0-1 0,1 1 0,-1 0 0,0 0 0,0 0 0,0 0 0,0 0 0,1 0 0,-1 0 0,0 0 0,0 1 0,0-1 0,1 0 0,-1 0 0,0 1 0,0-1 0,1 1 0,-2 0 0,-5 2 0,0 0 0,1 1 0,-1 0 0,-9 8 0,-33 31-151,-49 57 0,68-68-912,-21 22-5763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19.693"/>
    </inkml:context>
    <inkml:brush xml:id="br0">
      <inkml:brushProperty name="width" value="0.05" units="cm"/>
      <inkml:brushProperty name="height" value="0.05" units="cm"/>
    </inkml:brush>
  </inkml:definitions>
  <inkml:trace contextRef="#ctx0" brushRef="#br0">43 380 24575,'-32'-4'0,"21"-2"0,11 5 0,0 1 0,0-1 0,1 1 0,-1-1 0,0 1 0,0-1 0,0 1 0,1-1 0,-1 1 0,0-1 0,0 1 0,1-1 0,-1 1 0,0 0 0,1-1 0,-1 1 0,1 0 0,-1-1 0,0 1 0,1 0 0,-1-1 0,1 1 0,-1 0 0,1 0 0,-1-1 0,2 1 0,13-7 0,1 1 0,0 0 0,1 1 0,-1 1 0,31-4 0,-7 1 0,1226-174-1268,-656 120-258,109-13 1351,-716 74 975,-11 2-125,-28 4 200,-51 9-1739,26-5-5844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0.287"/>
    </inkml:context>
    <inkml:brush xml:id="br0">
      <inkml:brushProperty name="width" value="0.05" units="cm"/>
      <inkml:brushProperty name="height" value="0.05" units="cm"/>
    </inkml:brush>
  </inkml:definitions>
  <inkml:trace contextRef="#ctx0" brushRef="#br0">334 397 24575,'0'-148'0,"-6"268"0,-6-1 0,-34 150 0,-159 633 0,152-658 0,47-202 0,2 0 0,2 0 0,6 80 0,-3-117 0,0-1 0,0 1 0,0-1 0,0 0 0,0 1 0,1-1 0,0 0 0,0 0 0,0 0 0,0 0 0,1 0 0,0-1 0,0 1 0,-1-1 0,2 0 0,-1 0 0,0 0 0,1 0 0,-1 0 0,1-1 0,0 1 0,0-1 0,6 2 0,7 3 0,1-2 0,0 0 0,0-1 0,27 2 0,-25-3 0,442 44-46,6-25-948,-246-12 560,-186-9 283,1605 67-2151,4-38 1276,-1626-30 1136,47 1 999,-1-3 0,94-15 0,-157 17-1031,1-1 0,-1 1 0,1-1 0,0 1 1,-1-1-1,1 0 0,-1 0 0,1 0 0,-1-1 0,0 1 0,0 0 1,1-1-1,2-2 0,-5 2-64,1 1 0,-1 0 0,0 0 0,0 0 0,1 0 0,-1-1 0,0 1 0,0 0 1,-1 0-1,1 0 0,0-1 0,0 1 0,0 0 0,-1 0 0,1 0 0,-1 0 0,1 0 0,-1 0 0,1 0 0,-1 0 0,0 0 1,1 0-1,-1 0 0,0 0 0,0 0 0,0 0 0,1 0 0,-1 1 0,-1-2 0,-14-13-14,2-2 0,0 0 0,1 0 0,1-1 0,1-1 0,0 0 0,1-1 0,1 0 0,1 0 0,1-1 0,-5-25 0,-4-48 0,3-1 0,5 0 0,6-145 0,46-287 0,-38 474 0,50-388 0,37 6 0,-55 316 0,-38 118 0,1 0 0,-1 0 0,0 0 0,0 1 0,1-1 0,-1 0 0,0 0 0,0 0 0,0 0 0,0 0 0,0 0 0,0 0 0,0 0 0,-1 0 0,1 0 0,0 1 0,0-1 0,-1 0 0,1 0 0,0 0 0,-1 0 0,1 0 0,-1 1 0,1-1 0,-1 0 0,0 1 0,1-1 0,-1 0 0,0 1 0,1-1 0,-1 0 0,0 1 0,0-1 0,1 1 0,-1 0 0,0-1 0,0 1 0,0 0 0,0-1 0,0 1 0,1 0 0,-1 0 0,-1 0 0,-5-1 0,0 1 0,0 0 0,0 1 0,-13 2 0,11-1 0,-691 70-241,-270-47-1230,595-19-792,-1421 10 319,1670-17 2746,-161-21 0,267 18 1745,33 3-976,30 4-2739,-17 3-5658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20.038"/>
    </inkml:context>
    <inkml:brush xml:id="br0">
      <inkml:brushProperty name="width" value="0.05" units="cm"/>
      <inkml:brushProperty name="height" value="0.05" units="cm"/>
    </inkml:brush>
  </inkml:definitions>
  <inkml:trace contextRef="#ctx0" brushRef="#br0">1 274 24575,'16'-6'0,"1"0"0,1 1 0,-1 1 0,1 0 0,31-1 0,-4-1 0,645-72-627,5 26-454,-323 26 1319,-28 3-238,306-27 0,-610 45-1120,-30 1-4481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26.527"/>
    </inkml:context>
    <inkml:brush xml:id="br0">
      <inkml:brushProperty name="width" value="0.05" units="cm"/>
      <inkml:brushProperty name="height" value="0.05" units="cm"/>
    </inkml:brush>
  </inkml:definitions>
  <inkml:trace contextRef="#ctx0" brushRef="#br0">17 486 24575,'-8'-24'0,"7"22"0,0 0 0,0 0 0,0 1 0,0-1 0,0 0 0,1 0 0,-1 0 0,1 0 0,-1 0 0,1 0 0,0 0 0,0-1 0,0 1 0,0-2 0,1 0 0,0 1 0,1 0 0,-1-1 0,1 1 0,-1 0 0,1 0 0,0 0 0,0 0 0,1 1 0,-1-1 0,0 0 0,1 1 0,0 0 0,5-4 0,47-27 0,-45 29 0,83-40 0,2 3 0,114-30 0,204-38 0,-388 104 0,43-12 0,187-39 0,-218 53-1365,-17 5-5461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26.887"/>
    </inkml:context>
    <inkml:brush xml:id="br0">
      <inkml:brushProperty name="width" value="0.05" units="cm"/>
      <inkml:brushProperty name="height" value="0.05" units="cm"/>
    </inkml:brush>
  </inkml:definitions>
  <inkml:trace contextRef="#ctx0" brushRef="#br0">36 220 24575,'-3'1'0,"1"0"0,0-1 0,0 1 0,-1 0 0,1 0 0,0 0 0,0 1 0,0-1 0,0 0 0,1 1 0,-1 0 0,0-1 0,0 1 0,1 0 0,-1 0 0,1 0 0,-2 2 0,4-4 0,-1 1 0,1-1 0,-1 0 0,1 0 0,0 1 0,-1-1 0,1 0 0,-1 0 0,1 0 0,0 0 0,-1 0 0,1 0 0,-1 0 0,1 0 0,0 0 0,-1 0 0,1 0 0,-1 0 0,1-1 0,-1 1 0,1 0 0,-1 0 0,1 0 0,0-1 0,19-6 0,369-129 0,-273 102 0,166-26 0,-265 57-120,41-4 374,-54 7-379,0 0 0,0 0 0,0 1 0,-1-1 0,1 1 0,0 0 0,0 0 0,0 0 1,-1 0-1,1 1 0,6 2 0,1 8-6701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28.771"/>
    </inkml:context>
    <inkml:brush xml:id="br0">
      <inkml:brushProperty name="width" value="0.05" units="cm"/>
      <inkml:brushProperty name="height" value="0.05" units="cm"/>
    </inkml:brush>
  </inkml:definitions>
  <inkml:trace contextRef="#ctx0" brushRef="#br0">0 114 24575,'0'-2'0,"1"1"0,-1-1 0,1 0 0,-1 0 0,1 0 0,0 0 0,-1 0 0,1 0 0,0 1 0,0-1 0,0 0 0,1 1 0,-1-1 0,0 1 0,0-1 0,1 1 0,-1 0 0,1-1 0,0 1 0,-1 0 0,1 0 0,0 0 0,0 0 0,-1 0 0,1 1 0,0-1 0,0 0 0,0 1 0,4-1 0,0 0 0,0 0 0,1 0 0,-1 0 0,1 1 0,-1 0 0,1 0 0,11 3 0,-15-3 0,0 1 0,-1 0 0,1 0 0,0 0 0,0 1 0,-1-1 0,1 1 0,-1-1 0,1 1 0,-1 0 0,0 0 0,0 0 0,0 0 0,0 0 0,0 1 0,0-1 0,0 0 0,-1 1 0,1 0 0,-1-1 0,0 1 0,2 5 0,-3-6 0,0-1 0,1 1 0,-1 0 0,0-1 0,0 1 0,-1 0 0,1-1 0,0 1 0,0 0 0,-1-1 0,1 1 0,-1 0 0,0-1 0,1 1 0,-1-1 0,0 1 0,0-1 0,0 0 0,0 1 0,0-1 0,0 0 0,0 0 0,0 1 0,-1-1 0,1 0 0,-1 0 0,1 0 0,0-1 0,-1 1 0,1 0 0,-1 0 0,0-1 0,1 1 0,-1-1 0,1 0 0,-1 1 0,0-1 0,1 0 0,-1 0 0,-2 0 0,2 1 0,-1-1 0,0 0 0,0 0 0,1 0 0,-1 0 0,0 0 0,0-1 0,1 1 0,-1-1 0,0 1 0,1-1 0,-1 0 0,0 0 0,1 0 0,0-1 0,-1 1 0,1-1 0,0 1 0,-1-1 0,1 0 0,0 0 0,0 0 0,0 0 0,1 0 0,-1 0 0,0 0 0,1-1 0,0 1 0,-1 0 0,1-1 0,0 1 0,0-1 0,0 0 0,1 1 0,-2-6 0,2 4 0,-1 0 0,1 1 0,0-1 0,0 0 0,0 0 0,0 1 0,1-1 0,-1 0 0,1 0 0,0 1 0,0-1 0,1 1 0,-1-1 0,1 1 0,-1-1 0,1 1 0,0 0 0,0 0 0,1 0 0,-1 0 0,1 0 0,-1 0 0,1 1 0,0 0 0,0-1 0,4-1 0,-1 1-227,1 0-1,0 0 1,-1 1-1,1 0 1,10-1-1,7 0-6598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29.193"/>
    </inkml:context>
    <inkml:brush xml:id="br0">
      <inkml:brushProperty name="width" value="0.05" units="cm"/>
      <inkml:brushProperty name="height" value="0.05" units="cm"/>
    </inkml:brush>
  </inkml:definitions>
  <inkml:trace contextRef="#ctx0" brushRef="#br0">326 89 24575,'2'-1'0,"0"1"0,0 0 0,0-1 0,0 1 0,-1-1 0,1 0 0,0 0 0,0 1 0,-1-1 0,1 0 0,-1 0 0,1 0 0,-1-1 0,1 1 0,-1 0 0,1-1 0,-1 1 0,0-1 0,0 1 0,0-1 0,0 1 0,0-1 0,0 0 0,0 0 0,0-2 0,0 3 0,-1 0 0,1-1 0,-1 1 0,0 0 0,1-1 0,-1 1 0,0 0 0,0-1 0,0 1 0,0-1 0,0 1 0,0 0 0,0-1 0,-1 1 0,1-1 0,0 1 0,-1 0 0,1-1 0,-1 1 0,1 0 0,-1 0 0,0-1 0,0 1 0,1 0 0,-1 0 0,0 0 0,0 0 0,0 0 0,0 0 0,0 0 0,0 0 0,-1 0 0,1 1 0,-2-2 0,-5-1 0,0 1 0,-1-1 0,1 2 0,-1-1 0,0 1 0,1 0 0,-1 1 0,0 0 0,0 0 0,1 1 0,-1 1 0,1-1 0,-1 1 0,-14 5 0,7-1 0,1 1 0,0 0 0,0 1 0,0 0 0,1 1 0,-22 19 0,28-21 0,1 0 0,0 0 0,0 1 0,0 0 0,1 1 0,0-1 0,1 1 0,0 0 0,0 1 0,-3 11 0,6-16 0,1-1 0,0 1 0,0 0 0,0 0 0,0 0 0,1 0 0,0 0 0,0 0 0,0 0 0,0-1 0,1 1 0,0 0 0,0 0 0,1 0 0,-1 0 0,1-1 0,0 1 0,0-1 0,0 1 0,1-1 0,0 0 0,-1 0 0,6 5 0,2 0 0,0-1 0,0 0 0,1 0 0,0-1 0,0-1 0,1 0 0,-1 0 0,1-1 0,1-1 0,-1 0 0,1-1 0,-1 0 0,1-1 0,20 1 0,-5-1 0,-1-1 0,1-2 0,0-1 0,0-1 0,48-12 0,-26-1-1365,-10-1-5461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29.694"/>
    </inkml:context>
    <inkml:brush xml:id="br0">
      <inkml:brushProperty name="width" value="0.05" units="cm"/>
      <inkml:brushProperty name="height" value="0.05" units="cm"/>
    </inkml:brush>
  </inkml:definitions>
  <inkml:trace contextRef="#ctx0" brushRef="#br0">345 439 24575,'1'0'0,"0"0"0,-1-1 0,1 1 0,0 0 0,0 0 0,-1 0 0,1-1 0,0 1 0,-1 0 0,1-1 0,0 1 0,-1 0 0,1-1 0,0 1 0,-1-1 0,1 1 0,-1-1 0,1 1 0,-1-1 0,1 0 0,-1 1 0,1-1 0,-1 0 0,0 1 0,1-1 0,-1 0 0,0 1 0,0-1 0,1 0 0,-1 0 0,0 1 0,0-1 0,0 0 0,0 0 0,0 1 0,0-1 0,0 0 0,0 0 0,-1-1 0,-7-30 0,5 25 0,-1 0 0,0 1 0,-1 0 0,1-1 0,-1 1 0,-1 1 0,1-1 0,-1 1 0,0 0 0,0 0 0,0 1 0,-1 0 0,1 0 0,-1 0 0,0 1 0,0 0 0,-1 0 0,1 1 0,0 0 0,-10-1 0,9 1 0,0 1 0,-1 1 0,1-1 0,-1 1 0,1 1 0,-1 0 0,1 0 0,0 1 0,0 0 0,-1 0 0,1 1 0,0 0 0,1 0 0,-1 1 0,1 0 0,-1 0 0,1 1 0,-8 6 0,9-6 0,1 0 0,0 0 0,0 1 0,0-1 0,0 1 0,1 0 0,0 0 0,1 1 0,-1-1 0,1 1 0,0 0 0,-3 10 0,6-13 0,-1 0 0,1 0 0,0 0 0,0 0 0,0 0 0,0 0 0,1 0 0,0-1 0,-1 1 0,1 0 0,1 0 0,-1 0 0,1-1 0,-1 1 0,1 0 0,0-1 0,0 0 0,1 1 0,-1-1 0,1 0 0,-1 0 0,1 0 0,0-1 0,5 4 0,3 2 0,0 0 0,1-1 0,0-1 0,0 0 0,1 0 0,0-1 0,0-1 0,0 0 0,0-1 0,1 0 0,-1-1 0,1-1 0,16 0 0,-22-1 0,1-1 0,0 1 0,-1-2 0,1 1 0,-1-1 0,0-1 0,1 1 0,-1-2 0,13-6 0,-15 7 0,-1-1 0,0 0 0,-1 1 0,1-2 0,-1 1 0,0 0 0,0-1 0,0 0 0,0 0 0,-1 0 0,0 0 0,0-1 0,0 1 0,3-12 0,-4 8 0,0 0 0,0 0 0,-1 0 0,-1 0 0,1-1 0,-1 1 0,-1 0 0,0 0 0,-2-10 0,-4-16 0,-13-34 0,7 25 0,-3-8 0,6 20 0,1-1 0,-6-40 0,15 71 0,-1 1 0,1-1 0,0 1 0,0-1 0,-1 1 0,1-1 0,0 1 0,0-1 0,1 0 0,-1 1 0,0-1 0,0 1 0,1-1 0,-1 1 0,1-1 0,0-2 0,0 5 0,0-1 0,0 0 0,0 1 0,0-1 0,-1 0 0,1 1 0,0-1 0,-1 1 0,1 0 0,0-1 0,-1 1 0,1-1 0,0 1 0,-1 0 0,1 0 0,-1-1 0,0 1 0,1 0 0,-1 0 0,1 0 0,27 57 0,-27-58 0,76 220 134,-17-42-1633,-50-153-5327</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0.095"/>
    </inkml:context>
    <inkml:brush xml:id="br0">
      <inkml:brushProperty name="width" value="0.05" units="cm"/>
      <inkml:brushProperty name="height" value="0.05" units="cm"/>
    </inkml:brush>
  </inkml:definitions>
  <inkml:trace contextRef="#ctx0" brushRef="#br0">212 247 24575,'5'-8'0,"0"0"0,0 0 0,0-1 0,-1 0 0,-1 0 0,1 0 0,-2-1 0,3-11 0,-2 13 0,-1 0 0,0 0 0,-1-1 0,1 1 0,-2 0 0,1-1 0,-1 1 0,0-1 0,-1 1 0,-2-11 0,3 16 0,-1 0 0,0 0 0,0 0 0,0 1 0,-1-1 0,1 0 0,-1 1 0,0-1 0,1 1 0,-1-1 0,0 1 0,0 0 0,-1 0 0,1 0 0,0 0 0,-1 0 0,1 1 0,-1-1 0,1 1 0,-1-1 0,0 1 0,0 0 0,0 0 0,1 0 0,-1 1 0,0-1 0,0 1 0,0-1 0,-4 1 0,-1 0 0,1 1 0,-1 0 0,0 0 0,1 0 0,-1 1 0,1 0 0,-1 1 0,1 0 0,0 0 0,0 0 0,0 1 0,1 0 0,-12 9 0,11-8 0,0 0 0,1 1 0,-1 0 0,1 0 0,0 1 0,1 0 0,0 0 0,0 0 0,1 1 0,-1-1 0,-5 17 0,9-21 0,1 0 0,-1 0 0,1 0 0,0 0 0,0 0 0,0 0 0,0 0 0,0 1 0,1-1 0,-1 0 0,1-1 0,0 1 0,0 0 0,0 0 0,0 0 0,1 0 0,-1-1 0,1 1 0,-1-1 0,1 1 0,0-1 0,0 1 0,0-1 0,0 0 0,1 0 0,-1 0 0,1 0 0,-1-1 0,5 3 0,6 4 0,2-1 0,-1 0 0,1-1 0,17 5 0,-32-11 0,71 19 0,80 12 0,-60-15 0,-83-14 0,-1 0 0,0 0 0,0 0 0,0 1 0,11 5 0,-17-8 0,0 1 0,0-1 0,0 1 0,0 0 0,0-1 0,0 1 0,0 0 0,0 0 0,0 0 0,-1-1 0,1 1 0,0 0 0,-1 0 0,1 0 0,0 0 0,-1 0 0,0 0 0,1 1 0,-1-1 0,1 0 0,-1 0 0,0 0 0,0 0 0,0 0 0,0 1 0,0-1 0,0 0 0,0 0 0,0 0 0,0 0 0,0 0 0,-1 1 0,1-1 0,0 0 0,-1 0 0,1 0 0,-1 0 0,1 0 0,-1 0 0,0 0 0,1 0 0,-1 0 0,0-1 0,-1 2 0,-4 5 0,-1 0 0,1-1 0,-2 0 0,1-1 0,-1 1 0,0-1 0,0-1 0,-15 7 0,-76 25 0,78-29 0,-80 19-1365,57-18-5461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0.861"/>
    </inkml:context>
    <inkml:brush xml:id="br0">
      <inkml:brushProperty name="width" value="0.05" units="cm"/>
      <inkml:brushProperty name="height" value="0.05" units="cm"/>
    </inkml:brush>
  </inkml:definitions>
  <inkml:trace contextRef="#ctx0" brushRef="#br0">305 187 24575,'8'-1'0,"0"0"0,-1 0 0,1-1 0,-1 0 0,1 0 0,-1-1 0,0 0 0,0 0 0,0-1 0,0 0 0,0 0 0,8-7 0,-13 10 0,0-1 0,-1 1 0,1 0 0,0-1 0,-1 0 0,1 1 0,-1-1 0,1 0 0,-1 0 0,0 0 0,1 1 0,-1-1 0,0-1 0,-1 1 0,1 0 0,0 0 0,-1 0 0,1 0 0,-1-1 0,1 1 0,-1 0 0,0 0 0,0-1 0,0 1 0,0 0 0,-1 0 0,1-1 0,0 1 0,-1 0 0,0 0 0,1 0 0,-1 0 0,0 0 0,0-1 0,0 2 0,-1-1 0,1 0 0,0 0 0,-1 0 0,1 1 0,-1-1 0,0 0 0,1 1 0,-1 0 0,-2-2 0,-6-4 0,-1 0 0,0 0 0,0 2 0,-1-1 0,0 1 0,0 1 0,0 0 0,0 1 0,0 0 0,-1 1 0,1 0 0,-1 1 0,0 1 0,1 0 0,-1 0 0,0 1 0,1 1 0,-20 5 0,22-5 0,1 1 0,-1 0 0,1 1 0,-1 0 0,1 1 0,1 0 0,-1 0 0,1 1 0,0 0 0,-12 11 0,15-11 0,0 0 0,0 0 0,1 0 0,0 0 0,0 1 0,0 0 0,1-1 0,0 1 0,0 1 0,1-1 0,0 0 0,0 0 0,1 1 0,0-1 0,0 10 0,1-11 0,0 0 0,0 0 0,0-1 0,1 1 0,0 0 0,0 0 0,1-1 0,-1 1 0,1-1 0,1 1 0,-1-1 0,1 0 0,-1 0 0,2 0 0,5 8 0,-3-7 0,-1-1 0,1 0 0,1 0 0,-1 0 0,1 0 0,0-1 0,0 0 0,0-1 0,1 0 0,9 4 0,3-2 0,1 0 0,0-2 0,0 0 0,0-1 0,0-1 0,0-1 0,39-5 0,-47 3 0,0-1 0,0 0 0,-1-1 0,1 0 0,-1-1 0,0 0 0,0-1 0,-1 0 0,1-1 0,19-16 0,-27 20 0,0-1 0,0 1 0,-1-1 0,1 0 0,-1-1 0,0 1 0,0 0 0,0-1 0,-1 0 0,0 0 0,0 0 0,0 0 0,0 0 0,-1 0 0,0 0 0,0 0 0,0 0 0,-1-1 0,1 1 0,-1 0 0,-1-1 0,1 1 0,-1 0 0,0-1 0,0 1 0,0 0 0,-1 0 0,0 0 0,-4-8 0,3 6 0,-2 0 0,1 0 0,-1 0 0,-6-8 0,10 14 0,0-1 0,0 1 0,0 0 0,0 0 0,0-1 0,-1 1 0,1 0 0,0 0 0,-1 0 0,1 0 0,0 0 0,-1 0 0,1 1 0,-1-1 0,0 0 0,1 1 0,-1-1 0,0 1 0,1 0 0,-1-1 0,0 1 0,1 0 0,-1 0 0,0 0 0,1 0 0,-4 1 0,4 0 0,0-1 0,0 1 0,1 0 0,-1 0 0,0 0 0,1-1 0,-1 1 0,0 0 0,1 0 0,-1 0 0,1 0 0,0 0 0,-1 0 0,1 0 0,0 0 0,-1 0 0,1 0 0,0 0 0,0 0 0,0 0 0,0 0 0,0 0 0,0 0 0,0 0 0,0 1 0,1 0 0,7 29 0,-8-31 0,4 12-80,0-1 0,1 1-1,1-1 1,0-1 0,1 1-1,-1-1 1,2 0 0,0 0-1,0-1 1,1 0 0,0 0 0,0-1-1,1 0 1,0-1 0,0 0-1,15 7 1,6 0-6746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1.209"/>
    </inkml:context>
    <inkml:brush xml:id="br0">
      <inkml:brushProperty name="width" value="0.05" units="cm"/>
      <inkml:brushProperty name="height" value="0.05" units="cm"/>
    </inkml:brush>
  </inkml:definitions>
  <inkml:trace contextRef="#ctx0" brushRef="#br0">1 33 24575,'0'-5'0,"5"-1"0,1-4 0,0-2-8191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1.575"/>
    </inkml:context>
    <inkml:brush xml:id="br0">
      <inkml:brushProperty name="width" value="0.05" units="cm"/>
      <inkml:brushProperty name="height" value="0.05" units="cm"/>
    </inkml:brush>
  </inkml:definitions>
  <inkml:trace contextRef="#ctx0" brushRef="#br0">104 219 24575,'-2'0'0,"0"0"0,0-1 0,0 1 0,0-1 0,1 0 0,-1 0 0,0 0 0,0 0 0,1 0 0,-1 0 0,0 0 0,1 0 0,-1 0 0,1-1 0,-3-2 0,-20-28 0,19 25 0,-5-8 0,7 10 0,-1-1 0,1 1 0,-1 0 0,-1 0 0,-4-4 0,4 8 0,4 9 0,5 13 0,-4-20 0,56 161 0,-40-125 0,-2 1 0,-1 0 0,-3 1 0,9 55 0,-12-42-1365,-1-35-5461</inkml:trace>
  <inkml:trace contextRef="#ctx0" brushRef="#br0" timeOffset="1">323 28 24575,'0'-4'0,"5"-2"0,1-5 0,0 5 0,-1 7 0,3 9 0,0 7 0,3 10 0,1 5 0,1 6 0,5 2 0,3 3 0,-2-1 0,1-3 0,1-4 0,-3-3 0,1-2 0,-4-7-8191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8.533"/>
    </inkml:context>
    <inkml:brush xml:id="br0">
      <inkml:brushProperty name="width" value="0.05" units="cm"/>
      <inkml:brushProperty name="height" value="0.05" units="cm"/>
    </inkml:brush>
  </inkml:definitions>
  <inkml:trace contextRef="#ctx0" brushRef="#br0">100 212 24575,'-6'-10'0,"0"0"0,-1 1 0,0 0 0,-14-14 0,13 15 0,1-1 0,0 1 0,0-1 0,-6-11 0,12 18 0,0 1 0,0-1 0,1 1 0,-1-1 0,0 0 0,1 1 0,-1-1 0,1 0 0,0 1 0,0-1 0,-1 0 0,1 0 0,0 1 0,0-1 0,1 0 0,-1 0 0,0 1 0,1-1 0,-1 0 0,1 1 0,0-3 0,1 1 0,-1 1 0,1 0 0,0 0 0,0 0 0,0 0 0,0 0 0,0 0 0,1 0 0,-1 1 0,0-1 0,1 1 0,2-2 0,9-2 0,-1 0 0,1 1 0,0 0 0,16-1 0,-27 4 0,24-2 0,-1 0 0,1 2 0,-1 1 0,1 1 0,0 1 0,47 11 0,-35-4 0,-1 3 0,-1 0 0,70 35 0,-97-42 0,0 1 0,-1 0 0,1 0 0,-1 1 0,-1 0 0,1 0 0,13 16 0,-20-20 0,0 0 0,1 1 0,-1-1 0,-1 0 0,1 1 0,0-1 0,-1 1 0,0 0 0,0-1 0,0 1 0,0 0 0,-1 0 0,1 0 0,-1-1 0,0 1 0,0 0 0,0 0 0,-1 0 0,1 0 0,-1-1 0,0 1 0,0 0 0,0-1 0,-1 1 0,1 0 0,-3 3 0,-3 3 0,0-1 0,0 1 0,0-2 0,-1 1 0,0-1 0,-1-1 0,0 1 0,0-1 0,-1-1 0,-18 10 0,-13 5 0,-58 19 0,78-32 0,-23 9 0,0-1 0,-1-3 0,-1-1 0,0-3 0,-66 5 0,72-15-1365,12-5-5461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0.774"/>
    </inkml:context>
    <inkml:brush xml:id="br0">
      <inkml:brushProperty name="width" value="0.05" units="cm"/>
      <inkml:brushProperty name="height" value="0.05" units="cm"/>
    </inkml:brush>
  </inkml:definitions>
  <inkml:trace contextRef="#ctx0" brushRef="#br0">23 58 24575,'-4'0'0,"-7"0"0,4 0 0,7 0 0,8 0 0,8-5 0,6-1 0,8 0 0,8 1 0,8-3 0,4 0 0,4 1 0,1 1 0,-3 3 0,-2 1 0,-5 1 0,-5 1 0,-9 0-8191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2.390"/>
    </inkml:context>
    <inkml:brush xml:id="br0">
      <inkml:brushProperty name="width" value="0.05" units="cm"/>
      <inkml:brushProperty name="height" value="0.05" units="cm"/>
    </inkml:brush>
  </inkml:definitions>
  <inkml:trace contextRef="#ctx0" brushRef="#br0">7 139 24575,'-5'0'0,"4"0"0,5-4 0,13-2 0,7 0 0,14-4 0,9 0 0,12-2 0,4-1 0,5-1 0,1 1 0,-2-2 0,-8 2 0,-9 3 0,-9 3 0,-16 3 0,-12 2-8191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2.783"/>
    </inkml:context>
    <inkml:brush xml:id="br0">
      <inkml:brushProperty name="width" value="0.05" units="cm"/>
      <inkml:brushProperty name="height" value="0.05" units="cm"/>
    </inkml:brush>
  </inkml:definitions>
  <inkml:trace contextRef="#ctx0" brushRef="#br0">1 137 24575,'4'0'0,"7"0"0,6-5 0,4-1 0,4 1 0,6-5 0,4 1 0,4-4 0,5 1 0,4-3 0,4 2 0,1 3 0,2 3 0,-4-2 0,-6 1 0,-2 1 0,-3 2 0,-8 3-8191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3.109"/>
    </inkml:context>
    <inkml:brush xml:id="br0">
      <inkml:brushProperty name="width" value="0.05" units="cm"/>
      <inkml:brushProperty name="height" value="0.05" units="cm"/>
    </inkml:brush>
  </inkml:definitions>
  <inkml:trace contextRef="#ctx0" brushRef="#br0">1 86 24575,'43'0'0,"1"-2"0,-1-2 0,56-12 0,8-6-455,0 5 0,201-7 0,-272 24-6371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7.764"/>
    </inkml:context>
    <inkml:brush xml:id="br0">
      <inkml:brushProperty name="width" value="0.05" units="cm"/>
      <inkml:brushProperty name="height" value="0.05" units="cm"/>
    </inkml:brush>
  </inkml:definitions>
  <inkml:trace contextRef="#ctx0" brushRef="#br0">125 33 24575,'-8'-9'0,"-13"-13"0,21 22 0,-1 0 0,1 0 0,-1-1 0,1 1 0,-1 0 0,0 0 0,1 0 0,-1 0 0,1 0 0,-1 0 0,1 0 0,-1 0 0,0 0 0,1 0 0,-1 0 0,1 0 0,-1 1 0,1-1 0,-1 0 0,1 0 0,-1 0 0,1 1 0,-1-1 0,1 0 0,-1 1 0,1-1 0,-1 0 0,1 1 0,-1-1 0,1 1 0,0-1 0,-1 1 0,1-1 0,0 1 0,-1-1 0,1 1 0,0-1 0,0 1 0,0-1 0,-1 1 0,1-1 0,0 1 0,0 0 0,0-1 0,0 1 0,0 0 0,-10 35 0,2-1 0,-4 46 0,1-9 0,10-67 0,-12 64 0,3 1 0,-1 95 0,11-144 0,1 1 0,1 0 0,1-1 0,1 0 0,1 1 0,0-2 0,2 1 0,0-1 0,2 0 0,0 0 0,1-1 0,14 20 0,-6-15 0,2-1 0,0-1 0,1-1 0,2-1 0,25 18 0,132 81 0,-97-68 0,-53-31 0,201 138 0,-198-133 0,-2 2 0,-1 1 0,-1 1 0,42 55 0,-63-72 0,0-1 0,0 1 0,-2 0 0,1 1 0,-2 0 0,0 0 0,0 0 0,-1 0 0,-1 1 0,0 0 0,-1-1 0,0 1 0,-1 0 0,-1 0 0,0 0 0,-1 0 0,0 0 0,-2 0 0,1 0 0,-2-1 0,1 1 0,-2-1 0,0 0 0,0 0 0,-2-1 0,1 1 0,-1-1 0,-9 11 0,-7 5 0,0-1 0,-2-1 0,0-1 0,-2-1 0,-1-1 0,-34 21 0,18-17 0,-1-1 0,-2-3 0,-77 29 0,14-19 0,99-30 0,1-1 0,0-1 0,-1 0 0,1 0 0,-1-1 0,1 0 0,-1-1 0,-16-3 0,25 4 0,1-1 0,-1 1 0,0-1 0,0 1 0,0-1 0,0 0 0,0 0 0,1 0 0,-1 0 0,0 0 0,1 0 0,-1 0 0,1-1 0,-1 1 0,1-1 0,0 1 0,-1-1 0,1 1 0,0-1 0,0 0 0,0 1 0,-1-3 0,2 2 0,0-1 0,-1 1 0,1-1 0,0 1 0,0 0 0,1-1 0,-1 1 0,0-1 0,1 1 0,0 0 0,-1-1 0,1 1 0,0 0 0,0 0 0,2-3 0,3-4 0,-1 0 0,2 1 0,-1 0 0,1 0 0,1 0 0,15-12 0,-9 10 0,1 1 0,0 0 0,0 2 0,1-1 0,0 2 0,0 0 0,1 1 0,0 0 0,17-1 0,-8 2 0,-1 3 0,0 0 0,0 1 0,0 1 0,41 8 0,-18 2 0,-2 2 0,0 2 0,0 2 0,-2 2 0,0 1 0,42 28 0,-38-16 0,-1 1 0,-2 2 0,-1 3 0,41 45 0,142 182 0,-222-260 0,12 17 0,2-1 0,0 0 0,32 24 0,-40-37 0,0 0 0,0-1 0,1 0 0,0-1 0,0-1 0,0 0 0,1 0 0,-1-2 0,19 4 0,21-1-1365,-7-4-5461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6.733"/>
    </inkml:context>
    <inkml:brush xml:id="br0">
      <inkml:brushProperty name="width" value="0.05" units="cm"/>
      <inkml:brushProperty name="height" value="0.05" units="cm"/>
    </inkml:brush>
  </inkml:definitions>
  <inkml:trace contextRef="#ctx0" brushRef="#br0">13 0 24575,'-5'0'0,"-1"5"0,4 1 0,8 0 0,8-2 0,5 0 0,0-2-8191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7.069"/>
    </inkml:context>
    <inkml:brush xml:id="br0">
      <inkml:brushProperty name="width" value="0.05" units="cm"/>
      <inkml:brushProperty name="height" value="0.05" units="cm"/>
    </inkml:brush>
  </inkml:definitions>
  <inkml:trace contextRef="#ctx0" brushRef="#br0">0 0 24575,'0'5'0,"5"1"0,1 4 0,0 1-8191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7.423"/>
    </inkml:context>
    <inkml:brush xml:id="br0">
      <inkml:brushProperty name="width" value="0.05" units="cm"/>
      <inkml:brushProperty name="height" value="0.05" units="cm"/>
    </inkml:brush>
  </inkml:definitions>
  <inkml:trace contextRef="#ctx0" brushRef="#br0">1 42 24575,'0'4'0,"0"-2"0,4-2 0,7-6 0,6-2 0,4-4 0,4 0 0,-3 2-8191</inkml:trace>
  <inkml:trace contextRef="#ctx0" brushRef="#br0" timeOffset="1">1148 15 24575,'5'0'0,"5"0"0,7 0 0,-1 4 0,-2 2-8191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5.045"/>
    </inkml:context>
    <inkml:brush xml:id="br0">
      <inkml:brushProperty name="width" value="0.05" units="cm"/>
      <inkml:brushProperty name="height" value="0.05" units="cm"/>
    </inkml:brush>
  </inkml:definitions>
  <inkml:trace contextRef="#ctx0" brushRef="#br0">130 84 24575,'-2'-8'0,"1"0"0,-1 0 0,-1 0 0,0 0 0,0 0 0,0 0 0,-6-9 0,9 17 0,-1-1 0,1 0 0,0 1 0,-1-1 0,1 0 0,-1 1 0,1-1 0,-1 1 0,1-1 0,-1 1 0,1-1 0,-1 1 0,1-1 0,-1 1 0,0-1 0,1 1 0,-1 0 0,0-1 0,1 1 0,-1 0 0,0 0 0,1-1 0,-1 1 0,0 0 0,0 0 0,1 0 0,-1 0 0,0 0 0,0 0 0,-1 1 0,0 0 0,1-1 0,0 1 0,-1 0 0,1 0 0,0 0 0,-1 0 0,1 0 0,0 0 0,0 0 0,0 1 0,-2 1 0,-4 8 0,1-1 0,-9 21 0,13-26 0,-5 10 0,1 2 0,1-1 0,0 0 0,1 1 0,1 0 0,0 0 0,1 0 0,1 0 0,1 0 0,0 0 0,1 1 0,5 19 0,-3-23 0,1 0 0,0 1 0,1-2 0,1 1 0,0 0 0,1-1 0,1 0 0,0-1 0,0 0 0,1 0 0,1-1 0,0 0 0,0 0 0,19 13 0,-12-12-170,0-1-1,1-1 0,0 0 1,1-1-1,-1-1 0,2-1 1,23 6-1,10-2-6655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5.452"/>
    </inkml:context>
    <inkml:brush xml:id="br0">
      <inkml:brushProperty name="width" value="0.05" units="cm"/>
      <inkml:brushProperty name="height" value="0.05" units="cm"/>
    </inkml:brush>
  </inkml:definitions>
  <inkml:trace contextRef="#ctx0" brushRef="#br0">19 211 24575,'-1'0'0,"0"-1"0,0 1 0,1 0 0,-1 0 0,0-1 0,0 1 0,0-1 0,0 1 0,0-1 0,1 1 0,-1-1 0,0 1 0,0-1 0,1 0 0,-1 1 0,0-1 0,1 0 0,-1 0 0,1 1 0,-1-1 0,1 0 0,0 0 0,-1 0 0,1 0 0,0 0 0,-1 0 0,1 1 0,0-1 0,0 0 0,0-2 0,-1-29 0,4 25 0,0 0 0,0 0 0,0 0 0,1 0 0,0 0 0,0 1 0,1 0 0,-1 0 0,1 0 0,1 1 0,-1-1 0,1 1 0,0 1 0,0-1 0,0 1 0,1 0 0,10-5 0,0 0 0,2 1 0,-1 1 0,1 0 0,0 2 0,32-6 0,-44 10 0,-1 0 0,1 1 0,-1 0 0,1 0 0,0 1 0,-1 0 0,0 0 0,1 0 0,-1 1 0,0 0 0,0 0 0,10 6 0,-13-7 0,0 1 0,0 0 0,-1 0 0,1 0 0,-1 0 0,1 0 0,-1 1 0,0-1 0,0 1 0,0-1 0,0 1 0,0 0 0,0 0 0,-1 0 0,0 0 0,1 0 0,-1 0 0,0 0 0,-1 1 0,1-1 0,0 0 0,-1 0 0,0 1 0,0-1 0,0 0 0,-1 6 0,-1 3 0,-1-1 0,-1 1 0,0-1 0,0 0 0,-1 0 0,-1-1 0,0 1 0,0-1 0,-1 0 0,-15 16 0,-3 1 0,0-1 0,-38 28 0,36-33 0,17-14 0,0 1 0,0 0 0,-14 15 0,24-22 0,-1-1 0,1 0 0,0 0 0,-1 1 0,1-1 0,0 0 0,-1 1 0,1-1 0,0 0 0,0 1 0,-1-1 0,1 1 0,0-1 0,0 0 0,0 1 0,-1-1 0,1 1 0,0-1 0,0 0 0,0 1 0,0-1 0,0 1 0,0-1 0,0 1 0,0-1 0,0 1 0,0-1 0,0 0 0,0 1 0,0-1 0,1 1 0,13 0 0,30-13 0,-39 10 0,397-160 0,-347 133-1365,-39 16-5461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5.792"/>
    </inkml:context>
    <inkml:brush xml:id="br0">
      <inkml:brushProperty name="width" value="0.05" units="cm"/>
      <inkml:brushProperty name="height" value="0.05" units="cm"/>
    </inkml:brush>
  </inkml:definitions>
  <inkml:trace contextRef="#ctx0" brushRef="#br0">2 22 24575,'0'-1'0,"0"0"0,-1 1 0,1-1 0,0 0 0,0 0 0,0 1 0,0-1 0,0 0 0,0 1 0,0-1 0,0 0 0,0 0 0,0 1 0,1-1 0,-1 0 0,0 1 0,0-1 0,1 0 0,-1 1 0,0-1 0,1 1 0,-1-1 0,1 0 0,-1 1 0,1-1 0,-1 1 0,1-1 0,-1 1 0,1-1 0,-1 1 0,1 0 0,0-1 0,2 1 0,-1 1 0,0 0 0,0-1 0,1 1 0,-1 0 0,0 0 0,0 1 0,0-1 0,0 0 0,2 2 0,24 18 0,-1 0 0,-1 2 0,0 1 0,-2 1 0,-1 1 0,-1 1 0,-1 1 0,-2 1 0,28 55 0,-41-72 0,-2 0 0,1 0 0,-1 0 0,-1 0 0,0 1 0,-1 0 0,0-1 0,-1 1 0,-1 20 0,-1-25 0,0 0 0,-1 0 0,1 0 0,-2 0 0,1 0 0,-1 0 0,0 0 0,-1-1 0,0 0 0,0 1 0,0-1 0,-1-1 0,0 1 0,-1-1 0,-10 11 0,12-14-170,-1 1-1,1-1 0,-1 0 1,1-1-1,-1 1 0,0-1 1,-8 3-1,-9 1-6655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1.133"/>
    </inkml:context>
    <inkml:brush xml:id="br0">
      <inkml:brushProperty name="width" value="0.05" units="cm"/>
      <inkml:brushProperty name="height" value="0.05" units="cm"/>
    </inkml:brush>
  </inkml:definitions>
  <inkml:trace contextRef="#ctx0" brushRef="#br0">0 0 24575,'5'0'0,"6"0"0,5 0 0,6 0 0,7 0 0,9 5 0,7 1 0,5 0 0,3-1 0,7-2 0,2-1 0,0 4 0,-6 0 0,-3 0 0,-6-1 0,-11-2-8191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8.675"/>
    </inkml:context>
    <inkml:brush xml:id="br0">
      <inkml:brushProperty name="width" value="0.05" units="cm"/>
      <inkml:brushProperty name="height" value="0.05" units="cm"/>
    </inkml:brush>
  </inkml:definitions>
  <inkml:trace contextRef="#ctx0" brushRef="#br0">18 518 24575,'-1'0'0,"0"-1"0,0 1 0,0 0 0,0-1 0,1 1 0,-1-1 0,0 1 0,0-1 0,0 1 0,1-1 0,-1 1 0,0-1 0,0 0 0,1 1 0,-1-1 0,1 0 0,-1 0 0,1 0 0,-1 1 0,1-1 0,-1 0 0,1 0 0,0 0 0,-1 0 0,1 0 0,0 0 0,0 0 0,-1 0 0,1 0 0,0 0 0,0 0 0,0 1 0,1-1 0,-1 0 0,0-1 0,4-37 0,-2 30 0,1 0 0,0 1 0,1-1 0,0 1 0,0-1 0,1 1 0,-1 1 0,2-1 0,-1 0 0,1 1 0,1 0 0,-1 1 0,1 0 0,0 0 0,8-6 0,-11 9 0,0 1 0,0-1 0,0 1 0,0-1 0,1 1 0,-1 1 0,1-1 0,-1 1 0,1-1 0,-1 1 0,1 0 0,0 1 0,0-1 0,-1 1 0,1 0 0,0 0 0,0 1 0,-1 0 0,1-1 0,0 1 0,-1 1 0,1-1 0,-1 1 0,1 0 0,-1 0 0,0 0 0,0 0 0,0 1 0,0-1 0,7 7 0,-2 1 0,0 1 0,-1-1 0,0 2 0,0-1 0,-1 1 0,-1 0 0,0 0 0,-1 1 0,0 0 0,4 17 0,0 8 0,-1 1 0,3 50 0,-9-60 0,-1 55 0,-2-77 0,1 0 0,-1 0 0,0 0 0,-1 0 0,0 0 0,0 0 0,0 0 0,-1 0 0,0-1 0,0 1 0,0-1 0,-1 0 0,-6 7 0,10-12 0,0-1 0,-1 1 0,1 0 0,-1-1 0,1 1 0,-1-1 0,0 1 0,1-1 0,-1 1 0,1-1 0,-1 1 0,0-1 0,0 0 0,1 1 0,-1-1 0,0 0 0,0 0 0,1 1 0,-1-1 0,0 0 0,0 0 0,1 0 0,-1 0 0,0 0 0,0 0 0,0 0 0,1 0 0,-1 0 0,0 0 0,0-1 0,1 1 0,-1 0 0,0-1 0,0 1 0,1 0 0,-1-1 0,0 1 0,1-1 0,-1 1 0,1-1 0,-1 1 0,0-1 0,1 1 0,-1-1 0,1 0 0,-1 1 0,1-1 0,0 0 0,-1 1 0,1-1 0,0 0 0,-1 1 0,1-2 0,-3-4 0,1-1 0,0 1 0,0-1 0,1 0 0,-2-7 0,2-29 0,1 1 0,2 0 0,2 0 0,14-62 0,-11 63 0,38-179 0,-36 188 0,2 0 0,1 1 0,1 0 0,28-48 0,-38 74 0,0 0 0,1 0 0,0 1 0,-1-1 0,1 1 0,1 0 0,-1 0 0,1 0 0,0 0 0,-1 1 0,1 0 0,1 0 0,-1 0 0,11-3 0,-11 4 0,0 2 0,0-1 0,1 0 0,-1 1 0,0 0 0,0 0 0,1 1 0,-1-1 0,0 1 0,0 0 0,0 1 0,0-1 0,0 1 0,0 0 0,0 0 0,8 6 0,1 1 0,0 1 0,-1 1 0,0 0 0,-1 1 0,-1 0 0,0 1 0,0 0 0,-1 0 0,-1 1 0,11 22 0,-13-23 0,-1 0 0,0 0 0,-1 0 0,-1 1 0,0 0 0,-1-1 0,0 2 0,-1-1 0,-1 0 0,0 0 0,-1 0 0,-2 24 0,0-29 0,-1 1 0,1 0 0,-2-1 0,1 0 0,-1 0 0,0 0 0,-8 11 0,12-19 0,0-1 0,0 0 0,-1 1 0,1-1 0,0 1 0,0-1 0,0 0 0,0 1 0,0-1 0,-1 1 0,1-1 0,0 0 0,0 1 0,-1-1 0,1 0 0,0 0 0,0 1 0,-1-1 0,1 0 0,0 1 0,-1-1 0,1 0 0,-1 0 0,1 0 0,0 0 0,-1 1 0,1-1 0,-1 0 0,1 0 0,0 0 0,-1 0 0,1 0 0,-1 0 0,1 0 0,0 0 0,-1 0 0,1 0 0,-1 0 0,1 0 0,0 0 0,-1-1 0,0 0 0,1 0 0,0 0 0,0 0 0,0-1 0,0 1 0,0 0 0,0 0 0,0 0 0,0-1 0,0 1 0,1 0 0,-1 0 0,0 0 0,1 0 0,0-2 0,8-17 0,0 0 0,2 0 0,0 0 0,24-29 0,64-67 0,-91 108 0,4-6 0,1 0 0,27-20 0,-38 32 0,0 0 0,1 0 0,0 0 0,-1 0 0,1 1 0,0-1 0,0 1 0,0-1 0,0 1 0,0 0 0,0 1 0,0-1 0,1 0 0,-1 1 0,0 0 0,0 0 0,1 0 0,-1 0 0,0 0 0,0 1 0,0-1 0,1 1 0,3 1 0,-4 0 0,0 0 0,-1 0 0,1 1 0,-1-1 0,0 1 0,0-1 0,0 1 0,0 0 0,0 0 0,-1-1 0,1 1 0,-1 0 0,1 1 0,-1-1 0,0 0 0,-1 0 0,1 0 0,0 1 0,-1 4 0,2 11 0,-1 1 0,-1 20 0,-1-23 0,-4 173-1365,5-165-5461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9.051"/>
    </inkml:context>
    <inkml:brush xml:id="br0">
      <inkml:brushProperty name="width" value="0.05" units="cm"/>
      <inkml:brushProperty name="height" value="0.05" units="cm"/>
    </inkml:brush>
  </inkml:definitions>
  <inkml:trace contextRef="#ctx0" brushRef="#br0">160 213 24575,'3'-8'0,"0"-1"0,0 1 0,0-1 0,-1 0 0,-1 0 0,0 0 0,0 0 0,0 0 0,-2-12 0,1 17 0,0 0 0,0 0 0,0 0 0,-1 0 0,0 0 0,0 1 0,0-1 0,0 0 0,-1 1 0,1-1 0,-1 0 0,0 1 0,0 0 0,0-1 0,0 1 0,-1 0 0,1 0 0,-1 0 0,0 1 0,0-1 0,0 1 0,0-1 0,-6-2 0,7 4 0,0 0 0,0 1 0,0-1 0,-1 1 0,1-1 0,0 1 0,0 0 0,-1 0 0,1 0 0,0 0 0,0 0 0,-1 0 0,1 1 0,0-1 0,0 1 0,-1-1 0,1 1 0,-3 2 0,1-1 0,0 1 0,0-1 0,1 1 0,0 0 0,-1 0 0,1 0 0,0 1 0,0-1 0,-2 5 0,-2 3 0,1 0 0,0 1 0,1 0 0,0 0 0,-5 21 0,7-17 0,0-1 0,1 1 0,1 0 0,1 0 0,0-1 0,1 1 0,1 0 0,0-1 0,1 1 0,0-1 0,2 0 0,0 0 0,0 0 0,2-1 0,11 20 0,-11-21 0,1 0 0,1-1 0,0-1 0,1 1 0,0-1 0,1-1 0,0 0 0,0-1 0,1 0 0,1 0 0,-1-1 0,1-1 0,1 0 0,-1-1 0,1-1 0,22 7 0,-29-11 0,0 1 0,0-1 0,0-1 0,0 1 0,0-1 0,0 0 0,1-1 0,-1 1 0,0-2 0,0 1 0,-1-1 0,1 0 0,0 0 0,0-1 0,-1 1 0,0-2 0,1 1 0,-1-1 0,0 0 0,6-6 0,-5 5 0,-2-2 0,1 1 0,-1 0 0,0-1 0,0 0 0,0-1 0,-1 1 0,-1-1 0,1 1 0,-1-1 0,0 0 0,-1 0 0,0 0 0,0-1 0,-1 1 0,1-16 0,-3 6 0,0 0 0,-1-1 0,-1 1 0,-1 0 0,0 0 0,-1 1 0,-1-1 0,-1 1 0,0 1 0,-17-28 0,14 27 0,-2 0 0,1 1 0,-2 0 0,0 1 0,-1 1 0,0 0 0,-1 1 0,-1 0 0,-27-17 0,38 27-76,-1 0 1,1 0-1,-1 0 0,1 1 0,-1 0 0,0 0 0,1 0 0,-1 1 1,0 0-1,0 0 0,0 0 0,0 1 0,0 0 0,0 0 1,0 1-1,0 0 0,-6 1 0,-11 8-6750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39.565"/>
    </inkml:context>
    <inkml:brush xml:id="br0">
      <inkml:brushProperty name="width" value="0.05" units="cm"/>
      <inkml:brushProperty name="height" value="0.05" units="cm"/>
    </inkml:brush>
  </inkml:definitions>
  <inkml:trace contextRef="#ctx0" brushRef="#br0">428 762 24575,'2'-3'0,"0"1"0,0 0 0,-1-1 0,1 1 0,-1-1 0,1 0 0,-1 1 0,0-1 0,0 0 0,0 0 0,0 0 0,-1 0 0,1 0 0,-1 0 0,0 0 0,0 0 0,0 0 0,0 0 0,0 1 0,-1-1 0,1 0 0,-1 0 0,0 0 0,0 0 0,0 0 0,0 1 0,0-1 0,-1 0 0,-2-4 0,-1 0 0,0-1 0,0 1 0,-1 0 0,0 0 0,0 1 0,-1 0 0,0 0 0,-13-9 0,11 10 0,-1 0 0,0 0 0,0 1 0,0 1 0,0-1 0,-1 2 0,1-1 0,-1 1 0,1 1 0,-1 0 0,0 1 0,0 0 0,0 0 0,1 1 0,-20 4 0,21-3 0,0 1 0,1 0 0,-1 0 0,1 1 0,-1 0 0,1 1 0,0-1 0,1 2 0,-1-1 0,1 1 0,0 0 0,0 0 0,1 1 0,0 0 0,0 0 0,1 1 0,0-1 0,-7 14 0,5-6 0,1 0 0,1 1 0,0 0 0,1 0 0,1 0 0,0 0 0,1 0 0,1 1 0,0-1 0,1 1 0,4 24 0,-3-33 0,0-1 0,1 1 0,0-1 0,0 1 0,1-1 0,0 0 0,0 0 0,0 0 0,1-1 0,0 1 0,1-1 0,-1 0 0,1 0 0,0 0 0,1-1 0,-1 1 0,1-1 0,0-1 0,1 1 0,-1-1 0,1 0 0,-1-1 0,1 1 0,0-1 0,1-1 0,12 4 0,-11-4 0,0-1 0,0 0 0,0 0 0,0-1 0,0 0 0,0-1 0,0 0 0,0 0 0,0-1 0,-1 0 0,1-1 0,-1 0 0,1 0 0,-1-1 0,0 0 0,0 0 0,-1-1 0,1 0 0,-1 0 0,0-1 0,0 0 0,-1 0 0,0-1 0,0 1 0,6-10 0,0-1 0,0-1 0,-1-1 0,-1 0 0,-1 0 0,-1-1 0,0 0 0,-2 0 0,0-1 0,5-33 0,-3-21 0,-4-1 0,-7-115 0,-34-147 0,35 319 0,2 15 0,0 0 0,0 0 0,-1 1 0,1-1 0,-1 0 0,0 0 0,0 1 0,0-1 0,-1 1 0,1-1 0,-4-4 0,5 8 0,0 0 0,0 0 0,-1 0 0,1 0 0,0 0 0,0 1 0,0-1 0,-1 0 0,1 0 0,0 0 0,0 0 0,0 1 0,-1-1 0,1 0 0,0 0 0,0 0 0,0 1 0,0-1 0,0 0 0,0 0 0,-1 1 0,1-1 0,0 0 0,0 0 0,0 1 0,0-1 0,0 0 0,0 0 0,0 1 0,0-1 0,0 0 0,0 0 0,0 1 0,0-1 0,0 0 0,0 0 0,1 1 0,-1-1 0,0 0 0,0 0 0,0 1 0,3 52 0,2 0 0,2-1 0,26 96 0,-27-123 0,44 161 0,96 233 0,-142-410 20,0 1 0,0-1 0,1-1 0,0 1 0,10 12 0,-13-18-85,0-1 1,1 0-1,-1 0 1,0 0-1,1 0 1,-1 0-1,1-1 0,-1 1 1,1-1-1,0 1 1,0-1-1,-1 0 1,1 0-1,0 0 0,0 0 1,0-1-1,0 0 1,0 1-1,1-1 1,-1 0-1,0 0 1,3-1-1,16-4-6761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40.143"/>
    </inkml:context>
    <inkml:brush xml:id="br0">
      <inkml:brushProperty name="width" value="0.05" units="cm"/>
      <inkml:brushProperty name="height" value="0.05" units="cm"/>
    </inkml:brush>
  </inkml:definitions>
  <inkml:trace contextRef="#ctx0" brushRef="#br0">74 846 24575,'2'-50'0,"-1"33"0,0 0 0,-1-1 0,-1 1 0,0 0 0,-7-26 0,8 41 0,-1 0 0,1 0 0,-1 1 0,0-1 0,0 0 0,1 1 0,-1-1 0,-1 0 0,1 1 0,0-1 0,0 1 0,0 0 0,-1-1 0,1 1 0,-2-1 0,2 2 0,0-1 0,1 1 0,-1 0 0,0 0 0,0 0 0,0 0 0,1 0 0,-1 0 0,0 0 0,0 0 0,1 0 0,-1 0 0,0 1 0,0-1 0,1 0 0,-1 0 0,0 1 0,1-1 0,-1 0 0,0 1 0,1-1 0,-1 1 0,0-1 0,1 1 0,-1-1 0,1 1 0,-1-1 0,1 1 0,-1 0 0,1-1 0,0 1 0,-1 0 0,1-1 0,0 1 0,-1 0 0,1 0 0,0 0 0,-5 10 0,0-1 0,2 1 0,-1 0 0,1 0 0,1 0 0,0 0 0,0 1 0,1-1 0,1 0 0,0 1 0,0-1 0,1 1 0,1-1 0,0 0 0,0 0 0,5 13 0,-4-15 0,1 0 0,0 1 0,0-2 0,1 1 0,0 0 0,0-1 0,1 0 0,0-1 0,1 1 0,-1-1 0,2 0 0,-1 0 0,1-1 0,0 0 0,0-1 0,0 0 0,1 0 0,0-1 0,10 5 0,-12-7 0,0 0 0,-1 0 0,1-1 0,0 0 0,0 0 0,0-1 0,0 1 0,0-2 0,-1 1 0,1-1 0,0 0 0,0 0 0,0-1 0,-1 1 0,1-2 0,-1 1 0,8-4 0,-4 0 0,-1-1 0,1 1 0,-1-2 0,0 1 0,0-1 0,-1-1 0,0 1 0,-1-1 0,8-12 0,0 4 0,-14 17 0,-1-1 0,0 1 0,1 0 0,-1 0 0,1-1 0,-1 1 0,1 0 0,-1 0 0,1 0 0,-1 0 0,1-1 0,-1 1 0,1 0 0,-1 0 0,1 0 0,0 0 0,-1 0 0,1 0 0,-1 1 0,1-1 0,-1 0 0,1 0 0,2 2 0,-1 0 0,0 0 0,0 1 0,1-1 0,-2 0 0,1 1 0,0-1 0,0 1 0,-1 0 0,2 3 0,2 2 0,0 0 0,0 0 0,1 0 0,0-1 0,1 0 0,0 0 0,9 7 0,-13-12 0,0 0 0,0 0 0,-1 0 0,1 0 0,1-1 0,-1 1 0,0-1 0,0 0 0,0 0 0,1 0 0,-1-1 0,0 1 0,1-1 0,-1 1 0,1-1 0,-1 0 0,1-1 0,-1 1 0,0-1 0,1 1 0,-1-1 0,0 0 0,6-2 0,4-4 0,-1 0 0,0-1 0,0 0 0,-1-1 0,0 0 0,-1-1 0,0 0 0,0-1 0,-1 0 0,0 0 0,-1-1 0,8-16 0,-4 6 0,-2 0 0,0-1 0,-2 0 0,0 0 0,-2-1 0,5-33 0,-7 21 0,-2 1 0,-1-1 0,-2 0 0,-2 0 0,-10-57 0,2 44 0,-2 0 0,-3 1 0,-29-65 0,41 102 0,-1 0 0,0 0 0,-1 1 0,0 0 0,0 0 0,-1 0 0,-1 1 0,0 0 0,0 0 0,-14-11 0,21 19 0,0 0 0,0 0 0,0 1 0,-1-1 0,1 0 0,0 1 0,0-1 0,0 1 0,0-1 0,-1 1 0,1-1 0,0 1 0,0 0 0,-1 0 0,1 0 0,0-1 0,-1 1 0,1 1 0,0-1 0,0 0 0,-1 0 0,1 0 0,0 1 0,-1-1 0,1 0 0,0 1 0,0-1 0,-2 2 0,1 0 0,0 0 0,1 0 0,-1 0 0,1 0 0,0 1 0,-1-1 0,1 0 0,0 1 0,0-1 0,0 1 0,1-1 0,-1 1 0,0 3 0,-1 8 0,1 1 0,0 0 0,3 29 0,4 1 19,3 0 0,1-1 0,31 82 0,69 122-581,-74-172-317,-17-36-5947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40.592"/>
    </inkml:context>
    <inkml:brush xml:id="br0">
      <inkml:brushProperty name="width" value="0.05" units="cm"/>
      <inkml:brushProperty name="height" value="0.05" units="cm"/>
    </inkml:brush>
  </inkml:definitions>
  <inkml:trace contextRef="#ctx0" brushRef="#br0">435 208 24575,'-1'-8'0,"0"0"0,0 0 0,-1 0 0,0 0 0,-1 0 0,1 0 0,-8-12 0,1 2 0,-1 1 0,-12-17 0,18 29 0,1 0 0,-1 1 0,0-1 0,-1 1 0,1-1 0,-1 1 0,0 1 0,0-1 0,0 1 0,0 0 0,-1 0 0,1 0 0,-1 1 0,0 0 0,0 0 0,0 0 0,0 1 0,0 0 0,0 0 0,0 0 0,0 1 0,-9 1 0,6 0 0,0 0 0,0 2 0,0-1 0,1 1 0,-1 0 0,1 1 0,0 0 0,-1 0 0,2 1 0,-1 0 0,0 0 0,1 1 0,0 0 0,-10 11 0,4-2 0,0 0 0,2 2 0,-1-1 0,2 1 0,0 1 0,-13 34 0,19-42 0,1-1 0,0 1 0,0-1 0,1 1 0,1 0 0,-1 0 0,2 0 0,-1 0 0,1 0 0,1 0 0,0 0 0,0 0 0,1 0 0,0-1 0,6 16 0,-6-19 0,1-1 0,1 1 0,-1-1 0,1 0 0,0 0 0,0-1 0,0 1 0,0-1 0,1 0 0,0 0 0,0 0 0,0-1 0,0 1 0,1-1 0,0-1 0,-1 1 0,1-1 0,0 0 0,0 0 0,0 0 0,0-1 0,0 0 0,0-1 0,8 1 0,-3-1 0,-1 0 0,1-1 0,-1 0 0,1-1 0,-1 0 0,0-1 0,0 0 0,0 0 0,0-1 0,0-1 0,-1 1 0,0-2 0,14-8 0,-13 5 0,0 0 0,-1-1 0,0 0 0,0-1 0,-1 0 0,0 0 0,-1 0 0,-1-1 0,1 0 0,-2-1 0,0 1 0,0-1 0,-1 0 0,-1 0 0,0 0 0,-1-1 0,-1 1 0,1-22 0,0 17 0,-2 18 0,0-1 0,0 1 0,0 0 0,0 0 0,0 0 0,0 0 0,0 0 0,0 0 0,0 0 0,0 0 0,0-1 0,0 1 0,0 0 0,0 0 0,0 0 0,0 0 0,0 0 0,0 0 0,1 0 0,-1 0 0,0 0 0,0 0 0,0 0 0,0 0 0,0 0 0,0-1 0,0 1 0,0 0 0,0 0 0,0 0 0,1 0 0,-1 0 0,0 0 0,0 0 0,0 0 0,0 0 0,0 0 0,0 0 0,0 0 0,0 0 0,1 0 0,-1 0 0,0 0 0,0 0 0,0 0 0,0 0 0,0 0 0,0 0 0,0 1 0,0-1 0,0 0 0,1 0 0,-1 0 0,0 0 0,0 0 0,0 0 0,0 0 0,0 0 0,12 25 0,-7-13 0,2 5-195,1 0 0,1-1 0,0 0 0,1 0 0,0-1 0,21 21 0,-11-17-6631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40.968"/>
    </inkml:context>
    <inkml:brush xml:id="br0">
      <inkml:brushProperty name="width" value="0.05" units="cm"/>
      <inkml:brushProperty name="height" value="0.05" units="cm"/>
    </inkml:brush>
  </inkml:definitions>
  <inkml:trace contextRef="#ctx0" brushRef="#br0">12 380 24575,'-11'-67'0,"11"67"0,0 0 0,0 0 0,0 0 0,0 1 0,0-1 0,0 0 0,0 0 0,1 0 0,-1 0 0,0 0 0,0 1 0,0-1 0,0 0 0,0 0 0,0 0 0,0 0 0,1 0 0,-1 0 0,0 0 0,0 0 0,0 0 0,0 1 0,1-1 0,-1 0 0,0 0 0,0 0 0,0 0 0,0 0 0,1 0 0,-1 0 0,0 0 0,0 0 0,0 0 0,0 0 0,1 0 0,-1 0 0,0 0 0,0 0 0,0-1 0,0 1 0,0 0 0,1 0 0,-1 0 0,0 0 0,0 0 0,0 0 0,0 0 0,0 0 0,1-1 0,-1 1 0,0 0 0,0 0 0,0 0 0,0 0 0,0 0 0,0 0 0,0-1 0,0 1 0,0 0 0,0 0 0,10 14 0,25 59 0,41 128 0,-73-191 0,6 24 0,-10-16 0,1-18 0,0 1 0,0-1 0,0 0 0,-1 1 0,1-1 0,0 0 0,0 1 0,0-1 0,-1 0 0,1 1 0,0-1 0,-1 0 0,1 0 0,0 1 0,0-1 0,-1 0 0,1 0 0,0 0 0,-1 0 0,1 1 0,-1-1 0,1 0 0,0 0 0,-1 0 0,1 0 0,0 0 0,-1 0 0,1 0 0,0 0 0,-1 0 0,1 0 0,-1 0 0,1 0 0,-1 0 0,-1-1 0,0 0 0,0 0 0,1 0 0,-1 0 0,0-1 0,1 1 0,-1-1 0,1 1 0,-1-1 0,1 1 0,-1-1 0,1 0 0,0 1 0,0-1 0,0 0 0,0 0 0,0 0 0,-1-3 0,-12-41 0,13 43 0,-4-23 0,1 0 0,1 1 0,1-1 0,1 0 0,2 0 0,0 0 0,7-35 0,-2 30 0,2 0 0,0 1 0,2 0 0,1 0 0,25-47 0,-29 65 0,1 0 0,0 0 0,0 0 0,1 1 0,0 1 0,18-16 0,-25 24 0,0 0 0,1 0 0,-1 0 0,1 0 0,0 0 0,0 1 0,0 0 0,0-1 0,0 1 0,0 0 0,0 0 0,0 1 0,0-1 0,0 0 0,0 1 0,0 0 0,1 0 0,-1 0 0,0 0 0,0 1 0,0-1 0,0 1 0,1 0 0,-1 0 0,0 0 0,0 0 0,0 0 0,-1 1 0,1-1 0,0 1 0,0 0 0,-1-1 0,1 2 0,3 3 0,-1-1-151,0 1-1,-1-1 0,1 1 0,-1 1 1,-1-1-1,1 1 0,-1-1 1,3 10-1,6 21-6674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45.321"/>
    </inkml:context>
    <inkml:brush xml:id="br0">
      <inkml:brushProperty name="width" value="0.05" units="cm"/>
      <inkml:brushProperty name="height" value="0.05" units="cm"/>
    </inkml:brush>
  </inkml:definitions>
  <inkml:trace contextRef="#ctx0" brushRef="#br0">1 82 24575,'5'0'0,"0"-1"0,0 1 0,-1-1 0,1 0 0,9-4 0,13-3 0,636-48 0,-565 52 0,136-2 0,-289 7-1365,20-1-5461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45.698"/>
    </inkml:context>
    <inkml:brush xml:id="br0">
      <inkml:brushProperty name="width" value="0.05" units="cm"/>
      <inkml:brushProperty name="height" value="0.05" units="cm"/>
    </inkml:brush>
  </inkml:definitions>
  <inkml:trace contextRef="#ctx0" brushRef="#br0">1 110 24575,'0'-2'0,"0"0"0,0-1 0,1 1 0,-1 0 0,1 0 0,0 0 0,0-1 0,0 1 0,0 0 0,0 0 0,0 0 0,0 0 0,1 0 0,-1 1 0,1-1 0,-1 0 0,1 1 0,0-1 0,0 1 0,-1-1 0,1 1 0,0 0 0,0 0 0,0 0 0,1 0 0,-1 0 0,3 0 0,8-3 0,0 0 0,1 1 0,20-2 0,-16 3 0,142-19 0,279-1 0,-430 22 87,-14 0-1539,-6 0-5374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54.817"/>
    </inkml:context>
    <inkml:brush xml:id="br0">
      <inkml:brushProperty name="width" value="0.05" units="cm"/>
      <inkml:brushProperty name="height" value="0.05" units="cm"/>
    </inkml:brush>
  </inkml:definitions>
  <inkml:trace contextRef="#ctx0" brushRef="#br0">0 0 24575,'17'453'0,"-4"-143"-1365,-13-280-5461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55.222"/>
    </inkml:context>
    <inkml:brush xml:id="br0">
      <inkml:brushProperty name="width" value="0.05" units="cm"/>
      <inkml:brushProperty name="height" value="0.05" units="cm"/>
    </inkml:brush>
  </inkml:definitions>
  <inkml:trace contextRef="#ctx0" brushRef="#br0">152 52 24575,'-21'-6'0,"20"5"0,0 1 0,0-1 0,-1 1 0,1-1 0,0 1 0,0-1 0,0 1 0,0 0 0,-1-1 0,1 1 0,0 0 0,0 0 0,-1 0 0,1 0 0,0 0 0,0 0 0,-1 0 0,1 1 0,0-1 0,0 0 0,0 1 0,-1-1 0,1 1 0,0-1 0,0 1 0,0-1 0,0 1 0,0 0 0,0 0 0,-1 1 0,-9 10 0,2 0 0,0 1 0,0 1 0,1-1 0,1 1 0,0 1 0,1-1 0,-5 18 0,-6 11 0,29-68 0,1 0 0,30-42 0,-34 55 0,0 1 0,1-1 0,0 1 0,1 1 0,0 0 0,0 0 0,1 1 0,15-8 0,-22 15 5,0 0 0,-1 0 0,1 0 0,0 1 0,0 0 0,0 0 0,1 0 0,-1 1 0,0-1 0,0 1 0,0 1 0,1-1 0,-1 1 0,0 0 0,0 0 0,0 0 0,0 0 0,0 1 0,0 0 0,-1 0 0,1 1 0,-1-1 0,7 6 0,5 4-302,0 1 0,-1 1 0,0 0 0,18 25 0,-8-9-6529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5.155"/>
    </inkml:context>
    <inkml:brush xml:id="br0">
      <inkml:brushProperty name="width" value="0.05" units="cm"/>
      <inkml:brushProperty name="height" value="0.05" units="cm"/>
    </inkml:brush>
  </inkml:definitions>
  <inkml:trace contextRef="#ctx0" brushRef="#br0">385 336 24575,'2'243'0,"-6"308"0,-3-400 0,-47 247 0,-25-65 0,-125 329 0,199-646 0,-2 2 0,0 1 0,2 0 0,0 0 0,1 0 0,-2 27 0,6-44 0,0 0 0,0 0 0,0 0 0,1 0 0,-1 0 0,0 0 0,1-1 0,-1 1 0,1 0 0,0 0 0,0 0 0,-1 0 0,1-1 0,0 1 0,1 0 0,-1-1 0,0 1 0,0-1 0,1 1 0,-1-1 0,1 0 0,-1 0 0,1 1 0,0-1 0,-1 0 0,1 0 0,0-1 0,0 1 0,-1 0 0,5 0 0,3 1 0,1 0 0,0-1 0,0 0 0,20-1 0,-6-1 0,170 8-6,280 2-166,258-29-2059,566-9 36,-3 55 1339,-767 13-291,133 5 3063,-636-42-1866,35 0 1152,-57-3-1068,1 1-1,0 0 0,0-1 1,-1 0-1,1 0 0,0 0 0,-1 0 1,1-1-1,-1 1 0,1-1 1,-1 0-1,4-2 0,-6 2-62,1 1 0,-1-1 0,0 1 0,0-1 0,0 0 0,0 0 0,0 1 0,0-1 0,0 0 0,0 0 0,-1 0 0,1 0 0,-1 0 0,1 0 0,-1 0 0,0 0 0,0 0 0,0 0 0,0 0 0,0 0 0,-1-4 0,-14-44 0,11 41 2,-3-10-73,-18-49 0,-28-117 0,-49-401 0,99 569 0,-24-160 0,-4-241 0,30 319 0,5 1 0,4-1 0,5 1 0,25-99 0,-1 53 0,6 1 0,7 3 0,76-154 0,-123 289 0,0 0 0,0 0 0,-1-1 0,0 1 0,1-1 0,1-10 0,-4 15 0,0 1 0,0-1 0,0 1 0,0 0 0,0-1 0,0 1 0,0 0 0,0-1 0,0 1 0,0 0 0,0-1 0,0 1 0,0-1 0,-1 1 0,1 0 0,0-1 0,0 1 0,0 0 0,-1 0 0,1-1 0,0 1 0,0 0 0,-1-1 0,1 1 0,0 0 0,-1 0 0,1 0 0,0-1 0,-1 1 0,1 0 0,0 0 0,-1 0 0,1 0 0,-1-1 0,-1 1 0,-1 0 0,1 1 0,0-1 0,0 0 0,-1 1 0,1-1 0,0 1 0,0 0 0,-1 0 0,-1 1 0,-60 23 0,-1-2 0,-1-4 0,-1-2 0,-105 12 0,-345-2-990,-2-36 477,-791-53-2051,192 7 1716,1 41 1112,1094 16 477,23-2-716,0 1 1,0-1-1,0 0 1,0 0-1,0 0 1,0 0 0,0 0-1,0 0 1,0 0-1,-1 0 1,1 0-1,0 0 1,0 1 0,0-1-1,0 0 1,0 0-1,0 0 1,0 0 0,0 0-1,0 0 1,0 0-1,0 1 1,0-1-1,0 0 1,0 0 0,0 0-1,0 0 1,0 0-1,0 0 1,0 1-1,0-1 1,0 0 0,0 0-1,0 0 1,0 0-1,0 0 1,0 0-1,1 0 1,-1 1 0,0-1-1,0 0 1,0 0-1,0 0 1,0 0-1,0 0 1,0 0 0,0 0-1,0 0 1,1 0-1,-1 0 1,0 0-1,0 0 1,0 0 0,0 1-1,0-1 1,0 0-1,0 0 1,1 0 0,-1 0-1,0 0 1,0 0-1,0 0 1,0 0-1,35 10 1966,20-4-1601,15 4-1862,-49-4-5354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55.783"/>
    </inkml:context>
    <inkml:brush xml:id="br0">
      <inkml:brushProperty name="width" value="0.05" units="cm"/>
      <inkml:brushProperty name="height" value="0.05" units="cm"/>
    </inkml:brush>
  </inkml:definitions>
  <inkml:trace contextRef="#ctx0" brushRef="#br0">1 7 24575,'0'-5'0,"0"4"0,0 6 0,0 7 0,4 6 0,3 4 0,-2 4 0,0 6 0,-2 3 0,4-1 0,0 5 0,0-2 0,2 0 0,0-9-8191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56.116"/>
    </inkml:context>
    <inkml:brush xml:id="br0">
      <inkml:brushProperty name="width" value="0.05" units="cm"/>
      <inkml:brushProperty name="height" value="0.05" units="cm"/>
    </inkml:brush>
  </inkml:definitions>
  <inkml:trace contextRef="#ctx0" brushRef="#br0">28 0 24575,'-5'0'0,"-5"0"0,2 0 0,4 5 0,6 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56.506"/>
    </inkml:context>
    <inkml:brush xml:id="br0">
      <inkml:brushProperty name="width" value="0.05" units="cm"/>
      <inkml:brushProperty name="height" value="0.05" units="cm"/>
    </inkml:brush>
  </inkml:definitions>
  <inkml:trace contextRef="#ctx0" brushRef="#br0">29 0 24575,'-5'0'0,"-1"5"0,0 5 0,1 7 0,2 4 0,1 9 0,1 3 0,5 1 0,2 4 0,0 0 0,-1-2 0,3-2 0,1-2 0,-2-3 0,-2-5-8191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56.852"/>
    </inkml:context>
    <inkml:brush xml:id="br0">
      <inkml:brushProperty name="width" value="0.05" units="cm"/>
      <inkml:brushProperty name="height" value="0.05" units="cm"/>
    </inkml:brush>
  </inkml:definitions>
  <inkml:trace contextRef="#ctx0" brushRef="#br0">128 331 24575,'-18'-2'0,"15"2"0,-1-1 0,1 1 0,0 0 0,0 0 0,-1 0 0,1 0 0,0 1 0,-5 0 0,7 0 0,0-1 0,0 1 0,1-1 0,-1 1 0,0 0 0,0-1 0,0 1 0,1 0 0,-1 0 0,0 0 0,1 0 0,-1 0 0,0 0 0,1-1 0,0 1 0,-1 0 0,1 1 0,-1-1 0,1 0 0,0 0 0,0 0 0,0 0 0,0 0 0,0 0 0,0 0 0,0 0 0,0 0 0,0 0 0,0 0 0,0 1 0,1 0 0,0 2 0,1 1 0,-1-1 0,1 1 0,0-1 0,1 0 0,-1 0 0,1 0 0,-1 0 0,1 0 0,0 0 0,1-1 0,-1 0 0,1 1 0,-1-1 0,1 0 0,0-1 0,6 4 0,-5-2 0,1-1 0,0 0 0,1 0 0,-1 0 0,0 0 0,1-1 0,0 0 0,-1-1 0,1 0 0,0 0 0,9 0 0,-13-1 0,-1 0 0,0 0 0,0 0 0,0-1 0,0 1 0,0-1 0,1 0 0,-1 1 0,0-1 0,0 0 0,-1 0 0,1 0 0,0-1 0,2-1 0,-3 3 0,-1-1 0,1 0 0,0 0 0,-1 0 0,1 0 0,-1 0 0,1 0 0,-1 0 0,1 0 0,-1 0 0,0-1 0,1 1 0,-1 0 0,0 0 0,0 0 0,0 0 0,0 0 0,0-1 0,-1-1 0,0-1 0,0 0 0,-1 0 0,1 0 0,-1 0 0,0 0 0,0 0 0,-1 0 0,1 1 0,-1-1 0,0 1 0,0 0 0,-4-4 0,-20-17 0,1-1 0,2-1 0,0-1 0,2-1 0,1-1 0,1-1 0,-17-35 0,35 61 0,0 0 0,1 0 0,-1 0 0,1 0 0,0 0 0,0-1 0,0 1 0,1 0 0,0-1 0,-1 1 0,1 0 0,1 0 0,-1-1 0,1 1 0,-1 0 0,3-8 0,-1 9 0,-1 1 0,1-1 0,0 1 0,0 0 0,0-1 0,0 1 0,0 0 0,0 0 0,0 0 0,1 0 0,-1 1 0,1-1 0,-1 1 0,1-1 0,0 1 0,0 0 0,-1 0 0,1 0 0,0 0 0,0 1 0,0-1 0,0 1 0,0-1 0,6 2 0,0-1 0,1 0 0,-1 1 0,0 0 0,0 1 0,1 0 0,-1 0 0,0 1 0,-1 1 0,1-1 0,0 1 0,-1 1 0,0-1 0,0 1 0,0 1 0,-1 0 0,0 0 0,0 0 0,0 1 0,8 11 0,-9-11 0,-1 0 0,-1 0 0,1 0 0,-1 1 0,0-1 0,-1 1 0,0 0 0,0 0 0,-1 0 0,0 1 0,0-1 0,-1 0 0,0 1 0,0-1 0,-1 1 0,0-1 0,-1 1 0,0-1 0,0 1 0,-1-1 0,-4 14 0,-11 14-1365,-1-4-5461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57.320"/>
    </inkml:context>
    <inkml:brush xml:id="br0">
      <inkml:brushProperty name="width" value="0.05" units="cm"/>
      <inkml:brushProperty name="height" value="0.05" units="cm"/>
    </inkml:brush>
  </inkml:definitions>
  <inkml:trace contextRef="#ctx0" brushRef="#br0">0 45 24575,'3'-18'0,"4"35"0,4 34 0,-8-21 0,-2-22 0,-1 0 0,1 0 0,0-1 0,1 1 0,0 0 0,0 0 0,0-1 0,8 15 0,-10-22 0,0 0 0,1 0 0,-1 0 0,0 1 0,0-1 0,1 0 0,-1 0 0,0 0 0,1 0 0,-1 0 0,0 0 0,0 0 0,1 0 0,-1 0 0,0 0 0,1 0 0,-1 0 0,0 0 0,1 0 0,-1 0 0,0 0 0,0 0 0,1 0 0,-1 0 0,0-1 0,1 1 0,-1 0 0,0 0 0,0 0 0,1 0 0,-1-1 0,0 1 0,0 0 0,0 0 0,1 0 0,-1-1 0,0 1 0,0 0 0,0 0 0,0-1 0,1 1 0,-1 0 0,0-1 0,0 1 0,0 0 0,0-1 0,9-16 0,-8 15 0,19-45 0,14-28 0,-31 70 0,0-1 0,1 1 0,-1-1 0,1 1 0,0 0 0,1 1 0,-1-1 0,1 1 0,8-6 0,-11 9 0,-1 0 0,0 0 0,1 0 0,-1 1 0,0-1 0,1 1 0,-1-1 0,1 1 0,-1 0 0,1-1 0,-1 1 0,1 0 0,-1 0 0,1 0 0,-1 0 0,1 0 0,-1 0 0,1 1 0,-1-1 0,1 0 0,-1 1 0,1-1 0,1 2 0,0 0 0,0 0 0,-1 0 0,1 0 0,-1 0 0,1 1 0,-1-1 0,0 1 0,0 0 0,0-1 0,2 5 0,3 7 0,0 1 0,-1 0 0,5 22 0,-10-34 0,27 107-1365,-23-81-5461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1:58.115"/>
    </inkml:context>
    <inkml:brush xml:id="br0">
      <inkml:brushProperty name="width" value="0.05" units="cm"/>
      <inkml:brushProperty name="height" value="0.05" units="cm"/>
    </inkml:brush>
  </inkml:definitions>
  <inkml:trace contextRef="#ctx0" brushRef="#br0">43 60 24575,'-35'0'0,"28"0"0,24 0 0,10-2 0,-1-1 0,41-9 0,-8 1 0,-108 10 0,-21 0 0,65 1 0,0 1 0,-1-1 0,1 1 0,0 0 0,0 1 0,0-1 0,0 1 0,0 0 0,0 0 0,-6 5 0,58-13 0,-11 1 0,69 0 0,-20 2 0,-56-4 0,-22 1 0,-18-1 0,-12 3 0,-1 1 0,1 2 0,-1 0 0,-27 3 0,19-1 0,25-1-28,11 0 97,11 0-1475,2 0-5420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1.187"/>
    </inkml:context>
    <inkml:brush xml:id="br0">
      <inkml:brushProperty name="width" value="0.05" units="cm"/>
      <inkml:brushProperty name="height" value="0.05" units="cm"/>
    </inkml:brush>
  </inkml:definitions>
  <inkml:trace contextRef="#ctx0" brushRef="#br0">276 420 24575,'0'-2'0,"0"0"0,1-1 0,-1 1 0,1 0 0,0 0 0,0 0 0,0 0 0,0 0 0,1-3 0,-1 4 0,0 0 0,0 0 0,0 0 0,-1 0 0,1 0 0,0 0 0,-1 0 0,1 0 0,-1-1 0,0 1 0,1 0 0,-1 0 0,0-1 0,0 1 0,0 0 0,1 0 0,-1-1 0,-1 1 0,1 0 0,0-1 0,0 1 0,0 0 0,-1 0 0,1-1 0,0 1 0,-1 0 0,0 0 0,1 0 0,-1 0 0,1 0 0,-1-1 0,0 1 0,-1-1 0,-2-1 0,1 1 0,-1-1 0,0 1 0,0 0 0,0 0 0,0 1 0,-1-1 0,1 1 0,0 0 0,-1 0 0,1 0 0,-1 1 0,1-1 0,-6 1 0,-4 0 0,0 1 0,-1 0 0,-16 4 0,23-3 0,0 0 0,0 0 0,1 1 0,-1 0 0,1 1 0,0 0 0,0 0 0,0 0 0,0 1 0,1 0 0,-1 0 0,2 1 0,-1 0 0,0 0 0,1 0 0,0 1 0,-4 7 0,7-9 0,-1-1 0,1 2 0,-1-1 0,2 0 0,-1 0 0,0 1 0,1-1 0,0 1 0,1-1 0,-1 1 0,1 0 0,0-1 0,0 1 0,1-1 0,-1 1 0,1-1 0,1 1 0,-1-1 0,1 1 0,0-1 0,0 0 0,0 0 0,1 0 0,0 0 0,4 6 0,-4-7 0,0 0 0,0-1 0,1 1 0,-1-1 0,1 0 0,-1 0 0,1 0 0,0-1 0,0 1 0,0-1 0,1 0 0,-1 0 0,0 0 0,1-1 0,-1 0 0,1 0 0,0 0 0,-1 0 0,1-1 0,0 1 0,-1-1 0,1 0 0,0-1 0,0 1 0,-1-1 0,1 0 0,-1 0 0,7-3 0,2 0 0,-1-1 0,-1-1 0,1 0 0,-1 0 0,0-1 0,0-1 0,-1 0 0,0 0 0,10-11 0,-11 9 0,0-1 0,-1 0 0,-1-1 0,1 0 0,-2 0 0,0 0 0,0-1 0,-1 0 0,0 0 0,-2 0 0,1-1 0,1-19 0,-1-13 0,-1-1 0,-6-62 0,1 42 0,2 54 0,0 7 0,0 0 0,0 1 0,0-1 0,0 1 0,-1-1 0,0 0 0,0 1 0,-1 0 0,0-1 0,-4-8 0,6 14 0,0 0 0,0-1 0,0 1 0,0 0 0,0 0 0,0 0 0,0 0 0,0 0 0,0 0 0,0 0 0,0 0 0,0 0 0,-1 0 0,1-1 0,0 1 0,0 0 0,0 0 0,0 0 0,0 0 0,0 0 0,0 0 0,-1 0 0,1 0 0,0 0 0,0 0 0,0 0 0,0 0 0,0 0 0,0 0 0,-1 0 0,1 0 0,0 0 0,0 0 0,0 0 0,0 0 0,0 0 0,0 0 0,0 0 0,-1 1 0,1-1 0,0 0 0,0 0 0,0 0 0,0 0 0,0 0 0,0 0 0,0 0 0,0 0 0,0 0 0,0 0 0,0 1 0,-1-1 0,1 0 0,0 0 0,0 0 0,0 0 0,-4 12 0,-1 14 0,2 31 0,3 1 0,2-1 0,11 75 0,52 167 0,-65-297-80,1 0 0,-1 0-1,1 0 1,0 0 0,-1 0-1,1 0 1,0 0 0,0-1-1,0 1 1,1 0 0,-1 0 0,0-1-1,1 1 1,-1-1 0,1 1-1,2 1 1,8 2-6746</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1.672"/>
    </inkml:context>
    <inkml:brush xml:id="br0">
      <inkml:brushProperty name="width" value="0.05" units="cm"/>
      <inkml:brushProperty name="height" value="0.05" units="cm"/>
    </inkml:brush>
  </inkml:definitions>
  <inkml:trace contextRef="#ctx0" brushRef="#br0">73 171 24575,'0'0'0,"0"0"0,-1 0 0,1 0 0,0 0 0,0 0 0,0 0 0,0 0 0,0-1 0,0 1 0,0 0 0,0 0 0,0 0 0,-1 0 0,1 0 0,0 0 0,0 0 0,0 0 0,0 0 0,0 0 0,0 0 0,0 0 0,-1 0 0,1 0 0,0 0 0,0 0 0,0 0 0,0 1 0,0-1 0,0 0 0,0 0 0,0 0 0,-1 0 0,1 0 0,0 0 0,0 0 0,0 0 0,0 0 0,0 0 0,0 0 0,0 0 0,0 1 0,0-1 0,0 0 0,0 0 0,0 0 0,0 0 0,0 0 0,-1 0 0,1 0 0,0 0 0,0 1 0,0-1 0,0 0 0,0 0 0,0 0 0,0 0 0,0 0 0,0 0 0,0 0 0,1 1 0,-1-1 0,0 0 0,0 0 0,0 0 0,9 7 0,17 4 0,-16-9 0,0-1 0,0-1 0,1 1 0,-1-2 0,0 1 0,1-1 0,-1-1 0,0 0 0,18-6 0,-25 7 0,1 0 0,-1-1 0,1 1 0,-1-1 0,0 1 0,0-1 0,1 0 0,-1 0 0,-1 0 0,1-1 0,0 1 0,-1-1 0,1 0 0,-1 1 0,1-1 0,-1 0 0,0 0 0,-1-1 0,1 1 0,0 0 0,-1-1 0,0 1 0,0-1 0,0 1 0,0-1 0,0 1 0,-1-1 0,0 0 0,1 1 0,-2-7 0,1 6 0,-1 0 0,0 0 0,0 0 0,0 1 0,-1-1 0,1 1 0,-1-1 0,0 1 0,0-1 0,0 1 0,0 0 0,0 0 0,-1 0 0,0 0 0,1 1 0,-6-5 0,3 4 0,-1-1 0,1 1 0,-1 0 0,0 0 0,0 0 0,0 1 0,-1 0 0,1 0 0,-10-1 0,9 2 0,0 0 0,0 0 0,1 1 0,-1 0 0,0 0 0,0 1 0,0 0 0,1 0 0,-1 0 0,0 1 0,1 0 0,-1 0 0,1 1 0,0 0 0,0 0 0,0 0 0,0 1 0,0 0 0,-9 9 0,10-7 0,0-1 0,1 1 0,0 0 0,0 1 0,1-1 0,-1 1 0,2 0 0,-1-1 0,1 1 0,0 0 0,0 1 0,1-1 0,0 0 0,0 0 0,0 1 0,1-1 0,1 0 0,1 12 0,0-10 0,0 0 0,1 0 0,0 0 0,1 0 0,0 0 0,0-1 0,1 1 0,0-1 0,1-1 0,-1 1 0,2-1 0,-1 0 0,15 12 0,-12-12-76,1 0 1,0-1-1,0-1 0,0 0 0,1 0 0,0-1 0,0 0 0,0-1 1,0 0-1,0-1 0,1 0 0,-1-1 0,1 0 0,-1-1 1,1 0-1,0-1 0,14-2 0,-1-4-6750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3.726"/>
    </inkml:context>
    <inkml:brush xml:id="br0">
      <inkml:brushProperty name="width" value="0.05" units="cm"/>
      <inkml:brushProperty name="height" value="0.05" units="cm"/>
    </inkml:brush>
  </inkml:definitions>
  <inkml:trace contextRef="#ctx0" brushRef="#br0">45 12 24575,'-4'0'0,"-3"-5"0,-4-1 0,0 5 0,2 7 0,7 8 0,3 5 0,7 5 0,2 2 0,4 2 0,0 1 0,-3 0 0,1-1 0,-1 1 0,-2-1 0,1-1 0,0-4-8191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4.103"/>
    </inkml:context>
    <inkml:brush xml:id="br0">
      <inkml:brushProperty name="width" value="0.05" units="cm"/>
      <inkml:brushProperty name="height" value="0.05" units="cm"/>
    </inkml:brush>
  </inkml:definitions>
  <inkml:trace contextRef="#ctx0" brushRef="#br0">63 24 24575,'-5'-5'0,"-6"-6"0,-5 3 0,-1 9 0,8 7 0,5 4-8191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16.812"/>
    </inkml:context>
    <inkml:brush xml:id="br0">
      <inkml:brushProperty name="width" value="0.05" units="cm"/>
      <inkml:brushProperty name="height" value="0.05" units="cm"/>
    </inkml:brush>
  </inkml:definitions>
  <inkml:trace contextRef="#ctx0" brushRef="#br0">0 87 24575,'1'-3'0,"-1"1"0,1 0 0,0 0 0,0-1 0,0 1 0,0 0 0,0 0 0,0 0 0,0 0 0,1 0 0,-1 0 0,1 1 0,-1-1 0,1 0 0,3-2 0,30-20 0,-25 19 0,0 1 0,0 0 0,0 1 0,0 0 0,1 0 0,-1 1 0,1 1 0,16-1 0,-21 1 0,-1 1 0,1 0 0,0 1 0,-1-1 0,1 1 0,0 0 0,-1 1 0,1-1 0,-1 1 0,0 0 0,1 0 0,-1 1 0,0 0 0,-1 0 0,1 0 0,0 0 0,5 6 0,-8-7 0,0 1 0,-1-1 0,1 1 0,-1 0 0,0-1 0,0 1 0,0 0 0,0 0 0,0 0 0,0 0 0,-1 0 0,0-1 0,1 1 0,-1 0 0,0 0 0,-1 0 0,1 0 0,0 0 0,-1 0 0,0 3 0,-3 7 0,0 1 0,-13 24 0,14-30 0,-21 39 0,-55 77 0,51-82 0,1 1 0,-23 50 0,48-89 0,1 1 0,-1-1 0,1 0 0,-1 1 0,1-1 0,0 1 0,1 0 0,-1-1 0,1 1 0,0-1 0,0 1 0,0 0 0,1-1 0,0 1 0,0 0 0,2 7 0,-1-9 0,0 0 0,0 1 0,0-1 0,0 0 0,0 0 0,1-1 0,-1 1 0,1-1 0,0 1 0,0-1 0,0 0 0,0 0 0,0 0 0,0 0 0,1 0 0,-1-1 0,1 0 0,-1 1 0,1-1 0,-1-1 0,7 2 0,3-1 12,-1 0 0,1-1 0,0 0 0,-1-1 0,1 0 0,0-1 0,-1-1 0,0 0 0,18-7 0,-8 1-309,0 0 0,0-2 0,-1 0 0,21-16 0,-5 0-6529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4.539"/>
    </inkml:context>
    <inkml:brush xml:id="br0">
      <inkml:brushProperty name="width" value="0.05" units="cm"/>
      <inkml:brushProperty name="height" value="0.05" units="cm"/>
    </inkml:brush>
  </inkml:definitions>
  <inkml:trace contextRef="#ctx0" brushRef="#br0">17 1 24575,'-5'0'0,"-1"4"0,0 7 0,6 1 0,3 3 0,1 9 0,4 4 0,1 3 0,4 4 0,0 2 0,-3 4 0,1-1 0,0-2 0,-3-4 0,-2-2 0,-3-2 0,-1-7-8191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4.928"/>
    </inkml:context>
    <inkml:brush xml:id="br0">
      <inkml:brushProperty name="width" value="0.05" units="cm"/>
      <inkml:brushProperty name="height" value="0.05" units="cm"/>
    </inkml:brush>
  </inkml:definitions>
  <inkml:trace contextRef="#ctx0" brushRef="#br0">234 300 24575,'-9'0'0,"0"1"0,1 0 0,-1 1 0,0 0 0,0 0 0,1 1 0,0 0 0,-1 0 0,1 1 0,0 0 0,-7 6 0,12-8 0,0 0 0,0 0 0,0 0 0,0 0 0,1 1 0,-1-1 0,1 1 0,-1 0 0,1 0 0,0 0 0,0 0 0,0 0 0,1 0 0,-1 0 0,1 1 0,0-1 0,-1 0 0,2 1 0,-1-1 0,0 1 0,1 0 0,-1-1 0,1 1 0,0-1 0,0 1 0,1 0 0,-1-1 0,1 1 0,1 4 0,0-3 0,1-1 0,-1 0 0,1 0 0,0 0 0,0 0 0,0 0 0,1-1 0,-1 0 0,1 1 0,0-1 0,0 0 0,0-1 0,0 1 0,0-1 0,1 0 0,-1 0 0,1 0 0,0 0 0,-1-1 0,1 0 0,0 0 0,0 0 0,0-1 0,6 1 0,-4-1 0,-1 1 0,1-1 0,0 0 0,-1-1 0,1 1 0,-1-1 0,1 0 0,-1-1 0,1 0 0,-1 0 0,0 0 0,0-1 0,0 0 0,0 0 0,0 0 0,-1-1 0,9-7 0,-13 10 0,1-1 0,-1 0 0,1 0 0,-1 0 0,0 0 0,0-1 0,0 1 0,0 0 0,0 0 0,0-1 0,-1 1 0,1 0 0,-1-1 0,0 1 0,0 0 0,0-1 0,0 1 0,0-3 0,-1 0 0,0 0 0,0 0 0,-1 0 0,0 0 0,0 1 0,0-1 0,0 0 0,-4-4 0,-5-7 0,-2 0 0,0 1 0,-19-18 0,27 28 0,-87-76 0,53 49 0,-40-43 0,77 73 0,0 0 0,0-1 0,0 1 0,0 0 0,1 0 0,-1-1 0,1 1 0,0-1 0,0 1 0,-1-1 0,2 0 0,-1 1 0,0-1 0,0 0 0,1 0 0,0 1 0,-1-1 0,1 0 0,0 0 0,1 0 0,-1 1 0,0-1 0,1-3 0,1 4 0,-1 0 0,0 0 0,0 0 0,1 0 0,-1 0 0,1 1 0,0-1 0,-1 1 0,1-1 0,0 1 0,0-1 0,0 1 0,0 0 0,0 0 0,0 0 0,0 0 0,1 0 0,-1 1 0,0-1 0,0 1 0,1-1 0,-1 1 0,0 0 0,1 0 0,-1 0 0,0 0 0,1 0 0,2 1 0,7 0 0,0 2 0,0-1 0,-1 1 0,1 1 0,-1 0 0,1 1 0,-1 0 0,-1 0 0,1 1 0,-1 1 0,0 0 0,0 0 0,9 10 0,-7-6 0,-1 1 0,0 0 0,0 0 0,-2 1 0,1 0 0,-2 1 0,0 0 0,0 1 0,6 19 0,-11-28-97,-2 0-1,1 0 1,-1 1-1,1-1 1,-2 0-1,1 0 1,-1 1-1,0-1 1,0 0-1,-1 0 1,1 1-1,-1-1 0,-4 10 1,-5 10-6729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5.289"/>
    </inkml:context>
    <inkml:brush xml:id="br0">
      <inkml:brushProperty name="width" value="0.05" units="cm"/>
      <inkml:brushProperty name="height" value="0.05" units="cm"/>
    </inkml:brush>
  </inkml:definitions>
  <inkml:trace contextRef="#ctx0" brushRef="#br0">1 17 24575,'3'15'0,"0"0"0,1 0 0,1 0 0,1-1 0,0 0 0,1 0 0,12 20 0,-18-34 0,-1 1 0,1 0 0,-1-1 0,1 1 0,-1-1 0,1 1 0,0-1 0,-1 1 0,1-1 0,0 1 0,-1-1 0,1 1 0,0-1 0,0 0 0,-1 0 0,1 1 0,0-1 0,0 0 0,0 0 0,-1 0 0,1 0 0,0 0 0,0 0 0,0 0 0,-1 0 0,1 0 0,0 0 0,0 0 0,0 0 0,-1-1 0,1 1 0,0 0 0,0-1 0,-1 1 0,1 0 0,0-1 0,0 1 0,-1-1 0,1 1 0,-1-1 0,1 1 0,0-1 0,-1 0 0,1 1 0,0-2 0,24-36 0,-21 32 0,5-11 0,-1 2 0,1 0 0,12-14 0,-19 26 0,-1 1 0,1-1 0,0 1 0,1 0 0,-1 0 0,0 0 0,1 0 0,-1 0 0,1 0 0,-1 1 0,1-1 0,0 1 0,0 0 0,0 0 0,0 0 0,0 0 0,0 0 0,4 0 0,-6 2 0,1-1 0,-1 0 0,1 1 0,-1-1 0,0 1 0,1-1 0,-1 1 0,1 0 0,-1 0 0,0 0 0,0-1 0,1 1 0,-1 0 0,0 1 0,0-1 0,0 0 0,0 0 0,0 0 0,0 1 0,-1-1 0,1 0 0,0 1 0,-1-1 0,1 1 0,-1-1 0,1 0 0,-1 1 0,0-1 0,1 4 0,4 49 0,-5-49 0,-1 52-1365,0-31-5461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5.677"/>
    </inkml:context>
    <inkml:brush xml:id="br0">
      <inkml:brushProperty name="width" value="0.05" units="cm"/>
      <inkml:brushProperty name="height" value="0.05" units="cm"/>
    </inkml:brush>
  </inkml:definitions>
  <inkml:trace contextRef="#ctx0" brushRef="#br0">21 111 24575,'-2'-2'0,"0"0"0,0 0 0,1 1 0,-1-2 0,0 1 0,1 0 0,0 0 0,-1 0 0,1-1 0,0 1 0,0 0 0,0-1 0,0 1 0,0-4 0,1 5 0,0 0 0,0-1 0,1 1 0,-1-1 0,0 1 0,1-1 0,-1 1 0,1 0 0,-1-1 0,1 1 0,0 0 0,-1-1 0,1 1 0,0 0 0,0 0 0,0 0 0,0 0 0,0 0 0,0 0 0,0 0 0,1 0 0,-1 0 0,0 0 0,0 1 0,1-1 0,2-1 0,15-6 0,1 1 0,0 0 0,0 2 0,1 0 0,-1 1 0,1 1 0,0 1 0,22 1 0,-43 1 0,0 0 0,0 0 0,0 0 0,0 0 0,0 0 0,0 0 0,0 0 0,0 0 0,0 0 0,0 0 0,0 0 0,0 0 0,0 0 0,0 1 0,0-1 0,0 0 0,0 0 0,0 0 0,0 0 0,0 0 0,0 0 0,0 0 0,0 0 0,0 0 0,0 0 0,0 0 0,0 0 0,0 0 0,0 0 0,0 0 0,0 0 0,0 1 0,0-1 0,0 0 0,0 0 0,0 0 0,0 0 0,0 0 0,0 0 0,0 0 0,0 0 0,0 0 0,1 0 0,-1 0 0,0 0 0,0 0 0,0 0 0,0 0 0,0 0 0,0 0 0,-10 5 0,-17 5 0,20-8-227,1-1-1,-1 0 1,1-1-1,-1 0 1,-10 0-1,-2-4-6598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6.016"/>
    </inkml:context>
    <inkml:brush xml:id="br0">
      <inkml:brushProperty name="width" value="0.05" units="cm"/>
      <inkml:brushProperty name="height" value="0.05" units="cm"/>
    </inkml:brush>
  </inkml:definitions>
  <inkml:trace contextRef="#ctx0" brushRef="#br0">38 12 24575,'-1'-1'0,"0"0"0,0 0 0,0 0 0,-1 0 0,1 0 0,0 0 0,-1 0 0,1 1 0,0-1 0,-1 0 0,1 1 0,-1-1 0,-1 0 0,2 1 0,0 0 0,1 0 0,-1 0 0,1 0 0,-1 0 0,1 0 0,-1 1 0,1-1 0,-1 0 0,0 0 0,1 0 0,-1 1 0,1-1 0,-1 0 0,1 0 0,0 1 0,-1-1 0,1 1 0,-1-1 0,1 0 0,-1 1 0,1-1 0,0 1 0,-1 0 0,0 1 0,0 0 0,1 0 0,-1 0 0,0 0 0,1 1 0,0-1 0,0 0 0,-1 0 0,1 0 0,0 1 0,1-1 0,-1 0 0,0 0 0,1 0 0,-1 1 0,1-1 0,1 2 0,18 49 0,-2-9 0,-2 1 0,13 57 0,-17-45 0,-3 0 0,3 72 0,-9-110 0,-3-19 0,0 0 0,0 0 0,0 0 0,0 0 0,0 0 0,0 1 0,1-1 0,-1 0 0,0 0 0,0 0 0,0 0 0,0 0 0,0 0 0,1 0 0,-1 0 0,0 0 0,0 0 0,0 0 0,0 0 0,1 0 0,-1 0 0,0 0 0,0 0 0,0 0 0,0-1 0,0 1 0,0 0 0,1 0 0,-1 0 0,0 0 0,0 0 0,0 0 0,0 0 0,0 0 0,0 0 0,1-1 0,-1 1 0,0 0 0,0 0 0,0 0 0,0 0 0,0 0 0,0 0 0,0-1 0,0 1 0,0 0 0,0 0 0,0 0 0,0 0 0,0-1 0,14-32 0,-10 23 0,9-23 0,33-60 0,-39 80 0,1 2 0,0-1 0,0 1 0,2 1 0,-1 0 0,1 0 0,1 0 0,11-7 0,-19 15 0,-1 0 0,1 0 0,0 0 0,0 1 0,0-1 0,0 1 0,0 0 0,0 0 0,0 0 0,0 0 0,1 1 0,-1-1 0,0 1 0,0-1 0,1 1 0,-1 1 0,0-1 0,1 0 0,-1 1 0,0-1 0,0 1 0,0 0 0,1 0 0,3 2 0,-2 0 0,-1 1 0,0-1 0,0 1 0,0-1 0,0 1 0,-1 0 0,0 0 0,1 1 0,-2-1 0,1 1 0,0 0 0,-1-1 0,0 1 0,2 8 0,1 4 0,-1 0 0,-1 0 0,-1 0 0,-1 0 0,0 18 0,1 12 0,-2-44-105,0 0 0,1 0 0,-1 0 0,1 0 0,0 0 0,0 0 0,0-1 0,0 1 0,0 0 0,1 0 0,-1-1 0,3 4 0,8 5-6721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6.397"/>
    </inkml:context>
    <inkml:brush xml:id="br0">
      <inkml:brushProperty name="width" value="0.05" units="cm"/>
      <inkml:brushProperty name="height" value="0.05" units="cm"/>
    </inkml:brush>
  </inkml:definitions>
  <inkml:trace contextRef="#ctx0" brushRef="#br0">65 198 24575,'0'-5'0,"-5"-1"0,-1 5 0,1 7 0,4 7 0,4 7 0,1 4 0,4-3 0,2 1 0,-2 1 0,3-4 0,-1 0 0,-2 2 0,-2-4-8191</inkml:trace>
  <inkml:trace contextRef="#ctx0" brushRef="#br0" timeOffset="1">38 34 24575,'0'-4'0,"-5"-7"0,-5-1 0,-2 6 0,1 9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7.409"/>
    </inkml:context>
    <inkml:brush xml:id="br0">
      <inkml:brushProperty name="width" value="0.05" units="cm"/>
      <inkml:brushProperty name="height" value="0.05" units="cm"/>
    </inkml:brush>
  </inkml:definitions>
  <inkml:trace contextRef="#ctx0" brushRef="#br0">0 0 24575,'0'5'0,"0"6"0,0 5 0,5 1 0,1 1 0,0 3 0,3 3 0,1 1 0,-2 1 0,2 2 0,1-6-8191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7.770"/>
    </inkml:context>
    <inkml:brush xml:id="br0">
      <inkml:brushProperty name="width" value="0.05" units="cm"/>
      <inkml:brushProperty name="height" value="0.05" units="cm"/>
    </inkml:brush>
  </inkml:definitions>
  <inkml:trace contextRef="#ctx0" brushRef="#br0">42 31 24575,'-5'-5'0,"-6"-1"0,-1-4 0,2 3 0,6 4 0,10 7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8.145"/>
    </inkml:context>
    <inkml:brush xml:id="br0">
      <inkml:brushProperty name="width" value="0.05" units="cm"/>
      <inkml:brushProperty name="height" value="0.05" units="cm"/>
    </inkml:brush>
  </inkml:definitions>
  <inkml:trace contextRef="#ctx0" brushRef="#br0">0 1 24575,'0'4'0,"0"7"0,5 6 0,1 4 0,4 8 0,1 5 0,3 4 0,-1 1 0,2 4 0,-1-2 0,1 2 0,-2-2 0,-2-2 0,-5-5 0,-2-7-8191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8.527"/>
    </inkml:context>
    <inkml:brush xml:id="br0">
      <inkml:brushProperty name="width" value="0.05" units="cm"/>
      <inkml:brushProperty name="height" value="0.05" units="cm"/>
    </inkml:brush>
  </inkml:definitions>
  <inkml:trace contextRef="#ctx0" brushRef="#br0">72 336 24575,'0'0'0,"0"0"0,0-1 0,0 1 0,0 0 0,0-1 0,0 1 0,0 0 0,0-1 0,0 1 0,0-1 0,0 1 0,0 0 0,0-1 0,0 1 0,0 0 0,-1-1 0,1 1 0,0 0 0,0-1 0,0 1 0,0 0 0,-1-1 0,1 1 0,0 0 0,0 0 0,-1-1 0,1 1 0,0 0 0,-1 0 0,1-1 0,0 1 0,0 0 0,-1 0 0,1 0 0,0 0 0,-1-1 0,1 1 0,-1 0 0,1 0 0,0 0 0,-1 0 0,1 0 0,0 0 0,-1 0 0,1 0 0,-1 0 0,1 0 0,0 0 0,-1 0 0,1 1 0,0-1 0,-1 0 0,1 0 0,0 0 0,-1 0 0,1 0 0,0 1 0,-1-1 0,1 0 0,-1 1 0,-17 16 0,16-15 0,1 1 0,-1-1 0,1 1 0,0-1 0,0 1 0,0 0 0,0 0 0,0-1 0,0 1 0,1 0 0,-1 0 0,1 0 0,0 0 0,0 0 0,0 0 0,1 0 0,-1-1 0,0 1 0,1 0 0,0 0 0,0 0 0,0-1 0,0 1 0,0 0 0,0-1 0,1 1 0,0-1 0,-1 1 0,1-1 0,0 0 0,0 0 0,0 0 0,3 3 0,1 0 0,0-1 0,1 0 0,-1 0 0,1 0 0,-1-1 0,1 0 0,0 0 0,0 0 0,1-1 0,-1-1 0,0 1 0,8 0 0,-4-1 0,-1-1 0,0-1 0,1 1 0,-1-2 0,0 1 0,0-1 0,0-1 0,0 0 0,10-4 0,-18 6 0,1 0 0,0 0 0,-1-1 0,1 1 0,-1-1 0,0 1 0,1-1 0,-1 0 0,0 0 0,0 0 0,0 0 0,0 0 0,-1 0 0,1-1 0,-1 1 0,1-1 0,-1 1 0,0-1 0,0 1 0,0-1 0,0 0 0,0 1 0,0-1 0,-1 0 0,0 0 0,1 0 0,-1 1 0,0-1 0,0 0 0,-1 0 0,1 0 0,0 1 0,-1-1 0,0 0 0,0 0 0,0 1 0,-2-5 0,-1-2 0,-1 0 0,0 1 0,-1-1 0,0 1 0,0 0 0,-1 1 0,0-1 0,-12-9 0,-72-50 0,64 49 0,12 8 0,2 1 0,0 0 0,0 0 0,1-2 0,-16-16 0,26 25 0,0 0 0,1 0 0,-1 0 0,1 0 0,-1 0 0,1 0 0,0 0 0,0-1 0,0 1 0,0 0 0,0-1 0,0 1 0,1-1 0,-1 1 0,1-1 0,0 1 0,0-1 0,0 1 0,0-1 0,0 1 0,0-1 0,1 1 0,-1-1 0,1 1 0,-1-1 0,1 1 0,0 0 0,0-1 0,0 1 0,1 0 0,-1 0 0,0 0 0,1 0 0,3-4 0,-1 2 0,1 0 0,0 1 0,0-1 0,0 1 0,0 0 0,0 0 0,1 0 0,0 1 0,-1 0 0,1 0 0,0 0 0,0 1 0,0 0 0,0 0 0,0 0 0,0 1 0,0 0 0,0 0 0,11 2 0,-10-1 0,0 0 0,0 0 0,0 1 0,-1 0 0,1 1 0,-1-1 0,1 1 0,-1 0 0,0 1 0,0-1 0,0 1 0,-1 0 0,1 1 0,-1 0 0,0-1 0,8 12 0,-7-6-80,0 1 0,-1 0-1,-1-1 1,0 2 0,0-1-1,-1 0 1,-1 1 0,0-1-1,0 1 1,-1 0 0,-1 0 0,0-1-1,0 1 1,-1 0 0,-1 0-1,-3 11 1,-1 7-6746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17.154"/>
    </inkml:context>
    <inkml:brush xml:id="br0">
      <inkml:brushProperty name="width" value="0.05" units="cm"/>
      <inkml:brushProperty name="height" value="0.05" units="cm"/>
    </inkml:brush>
  </inkml:definitions>
  <inkml:trace contextRef="#ctx0" brushRef="#br0">12 63 24575,'0'-4'0,"0"-7"0,0-6 0,-5 1 0,-1 2-8191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8.923"/>
    </inkml:context>
    <inkml:brush xml:id="br0">
      <inkml:brushProperty name="width" value="0.05" units="cm"/>
      <inkml:brushProperty name="height" value="0.05" units="cm"/>
    </inkml:brush>
  </inkml:definitions>
  <inkml:trace contextRef="#ctx0" brushRef="#br0">1 96 24575,'1'-6'0,"1"0"0,1 0 0,-1 0 0,1 1 0,0-1 0,4-5 0,5 52 0,11 89 0,-23-130 0,0 1 0,0-1 0,0 1 0,0 0 0,0-1 0,0 1 0,0-1 0,1 1 0,-1-1 0,0 1 0,0-1 0,0 1 0,1-1 0,-1 1 0,0-1 0,1 0 0,-1 1 0,1-1 0,-1 1 0,0-1 0,1 0 0,-1 1 0,1-1 0,-1 0 0,1 1 0,9-9 0,7-27 0,-15 29 0,8-17 0,2-7 0,2 0 0,28-46 0,-41 74 0,0 1 0,0-1 0,0 1 0,0-1 0,1 1 0,-1-1 0,0 1 0,1 0 0,-1-1 0,0 1 0,1 0 0,0 0 0,-1 0 0,1 0 0,0 0 0,-1 1 0,1-1 0,0 0 0,0 1 0,0-1 0,0 1 0,2-1 0,-2 2 0,0-1 0,-1 1 0,1 0 0,0-1 0,0 1 0,0 0 0,-1 0 0,1 0 0,0 0 0,-1 1 0,1-1 0,-1 0 0,1 1 0,-1-1 0,0 1 0,0-1 0,2 3 0,4 8 0,0 1 0,-1 0 0,0 0 0,5 19 0,21 95-1365,-25-102-5461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9.269"/>
    </inkml:context>
    <inkml:brush xml:id="br0">
      <inkml:brushProperty name="width" value="0.05" units="cm"/>
      <inkml:brushProperty name="height" value="0.05" units="cm"/>
    </inkml:brush>
  </inkml:definitions>
  <inkml:trace contextRef="#ctx0" brushRef="#br0">7 56 24575,'-5'0'0,"3"-4"0,7-2 0,7 0 0,6 1 0,5-3 0,7 0 0,4 1 0,1 2 0,-2 1 0,-10 3 0,-10 0-8191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09.645"/>
    </inkml:context>
    <inkml:brush xml:id="br0">
      <inkml:brushProperty name="width" value="0.05" units="cm"/>
      <inkml:brushProperty name="height" value="0.05" units="cm"/>
    </inkml:brush>
  </inkml:definitions>
  <inkml:trace contextRef="#ctx0" brushRef="#br0">20 386 24575,'-10'-2'0,"1"2"0,8 14 0,33 106 0,-1-2 0,-26-92 0,-4-13 0,1-1 0,0 1 0,1-1 0,0 1 0,1-1 0,1 0 0,0 0 0,10 16 0,-15-27 0,0-1 0,0 0 0,0 1 0,0-1 0,0 0 0,1 0 0,-1 1 0,0-1 0,0 0 0,0 1 0,0-1 0,1 0 0,-1 0 0,0 0 0,0 1 0,1-1 0,-1 0 0,0 0 0,0 0 0,1 0 0,-1 1 0,0-1 0,1 0 0,-1 0 0,0 0 0,1 0 0,-1 0 0,0 0 0,0 0 0,1 0 0,-1 0 0,0 0 0,1 0 0,-1 0 0,0 0 0,1 0 0,-1 0 0,0 0 0,1-1 0,2-13 0,-6-20 0,-55-264 0,51 242 0,2 0 0,3 0 0,6-79 0,-3 124 0,0 0 0,1 0 0,1 1 0,-1-1 0,2 0 0,-1 1 0,2 0 0,7-15 0,-10 23 0,-1-1 0,1 1 0,0-1 0,0 1 0,0 0 0,1 0 0,-1 0 0,0 0 0,1 0 0,-1 0 0,1 1 0,0-1 0,0 1 0,-1 0 0,1 0 0,0 0 0,0 0 0,0 0 0,0 1 0,0-1 0,0 1 0,0 0 0,0 0 0,1 0 0,-1 0 0,0 0 0,0 1 0,0-1 0,0 1 0,0 0 0,0 0 0,-1 0 0,1 1 0,4 2 0,5 1-68,0 2 0,-1 0-1,0 0 1,-1 1 0,0 0 0,0 1-1,-1 0 1,0 1 0,0 0 0,-1 0-1,0 0 1,-1 1 0,0 1 0,-1-1-1,0 1 1,-1 0 0,-1 0 0,1 1-1,2 15 1,-2 6-6758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2:10.174"/>
    </inkml:context>
    <inkml:brush xml:id="br0">
      <inkml:brushProperty name="width" value="0.05" units="cm"/>
      <inkml:brushProperty name="height" value="0.05" units="cm"/>
    </inkml:brush>
  </inkml:definitions>
  <inkml:trace contextRef="#ctx0" brushRef="#br0">14 129 24575,'-1'0'0,"1"0"0,-1 0 0,1 0 0,-1 0 0,1 0 0,-1 0 0,1 0 0,-1 0 0,1 0 0,0 0 0,-1 0 0,1 0 0,-1 0 0,1-1 0,-1 1 0,1 0 0,0 0 0,-1 0 0,1-1 0,-1 1 0,1 0 0,0-1 0,-1 1 0,1 0 0,0-1 0,-1 1 0,1 0 0,0-1 0,0 1 0,-1 0 0,1-1 0,0 1 0,0-1 0,0 1 0,0-1 0,-1 1 0,1 0 0,0-1 0,0 1 0,0-1 0,0 1 0,0-1 0,0 1 0,0-1 0,0 1 0,0-1 0,0 1 0,1-1 0,-1 1 0,0 0 0,0-1 0,0 1 0,1-1 0,-1 1 0,0 0 0,0-1 0,1 1 0,-1-1 0,1 1 0,19-24 0,-5 17 0,1 0 0,0 0 0,0 2 0,0 0 0,0 1 0,1 0 0,0 2 0,-1 0 0,1 1 0,0 0 0,0 1 0,0 1 0,0 1 0,0 0 0,27 9 0,-35-8 0,0 1 0,-1 1 0,1 0 0,-1 0 0,0 0 0,-1 1 0,0 0 0,1 1 0,-2-1 0,1 1 0,6 10 0,2 4 0,-2-1 0,0 2 0,10 25 0,-20-42 0,-1 0 0,-1 1 0,1-1 0,-1 1 0,0-1 0,-1 1 0,1-1 0,-1 8 0,0-12 0,0 0 0,0 0 0,0 0 0,0 0 0,0 0 0,0 1 0,0-1 0,-1 0 0,1 0 0,0 0 0,-1 0 0,1 0 0,-1 0 0,1 0 0,-1 0 0,1 0 0,-1 0 0,0-1 0,0 1 0,1 0 0,-1 0 0,0 0 0,0-1 0,0 1 0,0 0 0,0-1 0,0 1 0,0-1 0,0 1 0,0-1 0,0 0 0,0 1 0,0-1 0,0 0 0,0 0 0,0 0 0,0 0 0,0 0 0,-1 0 0,1 0 0,0 0 0,0 0 0,0 0 0,0 0 0,0-1 0,-2 0 0,0 0 0,1 1 0,-1-1 0,1 0 0,-1-1 0,1 1 0,0 0 0,0 0 0,-1-1 0,1 0 0,0 1 0,0-1 0,0 0 0,1 0 0,-1 0 0,0 0 0,1 0 0,-3-4 0,2 2 0,1-1 0,-1 1 0,1-1 0,-1 0 0,1 0 0,1 1 0,-1-1 0,1 0 0,0-5 0,0-4 0,2 0 0,0 0 0,1 0 0,0 0 0,8-22 0,-5 23 0,-1 0 0,2 1 0,0-1 0,0 1 0,17-19 0,-21 27 0,-1 1 0,1-1 0,0 1 0,0 0 0,0 0 0,1 1 0,-1-1 0,1 1 0,-1 0 0,1 0 0,0 0 0,0 0 0,0 0 0,0 1 0,0 0 0,0 0 0,0 0 0,1 0 0,-1 1 0,0-1 0,1 1 0,-1 0 0,5 1 0,-7 0-59,1 0 0,-1 0-1,0 0 1,0 0-1,0 0 1,0 1 0,0-1-1,0 1 1,0-1 0,0 1-1,-1 0 1,1 0 0,-1 0-1,1 0 1,-1 0-1,0 0 1,0 0 0,0 0-1,0 0 1,0 1 0,0-1-1,1 5 1,2 13-6767</inkml:trace>
</inkml:ink>
</file>

<file path=ppt/ink/ink2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3T04:54:54.082"/>
    </inkml:context>
    <inkml:brush xml:id="br0">
      <inkml:brushProperty name="width" value="0.05292" units="cm"/>
      <inkml:brushProperty name="height" value="0.05292" units="cm"/>
      <inkml:brushProperty name="color" value="#FF0000"/>
    </inkml:brush>
  </inkml:definitions>
  <inkml:trace contextRef="#ctx0" brushRef="#br0">4710 7761 0,'0'18'47,"0"-1"-32,0 1 1,-18 0-16,0 35 31,1 17-15,17-17 0,0-18-16,0 89 15,17-36 1,1 88-1,-18-70 1,18 88 0,-1 0-1,-17-35 1,18 0 0,-18-53-1,0 35 1,0 53 15,0-141-15,0 88-16,0-106 15,17 106 1,1-70 0,-18 17-1,18-18 1,-18-52-1,0 0 1,-18-54 0</inkml:trace>
  <inkml:trace contextRef="#ctx0" brushRef="#br0" timeOffset="2880.78">4780 10319 0,'0'0'0,"18"17"31,-1-17-31,36 0 16,53 0-1,-53 0 1,106 0 0,52 0-1,36-17 1,-53 17-1,124-18 1,17 18 0,0-18-1,-105 18 1,122 0 0,1 0-1,70 0 16,-158 0-15,-177 0 0,159 0-1,18 0 1,-1 0 0,-87 0-1,87-17 1,-17-1-1,18 1 1,17 17 0,-88 0-1,-106-18-15,159 18 32,-106 0-32,36 0 15,-19-18 16,-52 18-31,35 0 32,1 0-17,-107 0 1,-18 0 0,19 0-1,-1-17 1,36 17-1,-36 0 1,35 0 0,-34 0-1,-19 0 1,-34-18 0,-1 0 15,0 18-16,18-17 1,-17-19 15,-1-16-15,18 34-16,-18-35 16,18-88-1,18-36 1,0 54-1,17-53 1,-17-1 0,-1 18-1,-17-17 1,0 17 15,-17 53-31,-1-17 31,18 35-15,-18 17 0,18 36-1,-17-36 1,17 19 0,0-19-1,0 36 1,0-1-1,-18 1 1,18 17 0,-18 1 31,1 17-32,17-18 1,-18 18 62,1 18-47,-1-18-31,-70 17 16,-53-17-1,-71 0 1,-35-17 0,71-1-1,70 18-15,-88-17 16,-159-1 15,88 18-31,-229-18 31,265 18-31,-124 0 32,142-17-17,123 17-15,-195 0 16,142 0 0,-70 0-1,17 0 1,70 0-1,-105 0 17,176 0-32,-71 0 15,19 0-15,-37 0 16,1 0 15,53 0-15,-35 0-16,-1-18 31,36 18-15,-88 0-1,87-18 1,-52 18 0,-17 0-1,52 0 1,-53 0-1,0 0 1,18 0 0,0 0 15,106 0-31,-54-17 16,1 17 15,18 0-16,17 0-15,-18 0 32,-17 0-17,-18 0 1,36 17 0,-36 1-1,35-18 1,18 0-1,18 18 1,0-18 15,17 17-15,1-17 15,-1 0 16,18 18-31</inkml:trace>
  <inkml:trace contextRef="#ctx0" brushRef="#br0" timeOffset="3568.94">6809 8714 0,'-18'35'15,"18"-17"1,0 17-16,-18 71 16,18 52 15,0-105-31,0-17 16,18-1-16,-18 0 0,0 18 31</inkml:trace>
  <inkml:trace contextRef="#ctx0" brushRef="#br0" timeOffset="3881.21">6667 8819 0,'0'0'0,"-70"-158"15,52 105-15,1-35 16,34-18-1,19 53 1,140 0 0,0 123 15,-140-34-15,-19 34-16,-17-34 15,-17 52-15,-89 18 31,0-53-15,53-36 0</inkml:trace>
  <inkml:trace contextRef="#ctx0" brushRef="#br0" timeOffset="4215.39">7091 8872 0,'-18'0'16,"18"18"-16,-17-18 0,17 18 31,17-1-31,18 1 16,18 52-1,-35 19 1,-18-54-1,-35 0 17,-1-52-17,19-36 1,52-53 0,0 18-1,36 17 1,17 53-1</inkml:trace>
  <inkml:trace contextRef="#ctx0" brushRef="#br0" timeOffset="4631.68">7461 9013 0,'0'0'0,"0"18"32,18-18-17,0 18 1,-1-18 0,18 0-16,-17 0 15,0-18 1,-1 0-16,-17 1 15,-17-18 1,-19-1 0,-16 19-1,-19 17 1,36 35 0,35 35-1,17 1 1,36 0 15,35-54-15,-70-17-16</inkml:trace>
  <inkml:trace contextRef="#ctx0" brushRef="#br0" timeOffset="4952.49">7867 8908 0,'0'0'0,"0"-18"0,0 0 15,0-17 1,-35 35 0,17 35-1,0-17 1,18 17 0,18 18-1,35-18 16,-18 18-15,-17-17 0,-53-19-1,-36 1 1,-17-18 15,53-18-31</inkml:trace>
  <inkml:trace contextRef="#ctx0" brushRef="#br0" timeOffset="5314.59">8061 9049 0,'0'0'0,"18"0"0,-18 17 31,-18-17-31,53 0 47,-17 0-31,35-35-1,0 0 1,-36 0 0,-17-1-1,-17 36-15,-19-17 16,-16 17-1,16 17 1,-17 54 15,53-18-15,0-36-16,18 19 0,35-1 16,-18-17-1</inkml:trace>
  <inkml:trace contextRef="#ctx0" brushRef="#br0" timeOffset="5687.56">8255 8978 0,'0'-17'15,"0"34"-15,0-87 16,0 52-16,0 0 16,18 36-1,-1 0 1,1 17-16,17 53 31,-17-53-15,-18 1-16,0-54 47,0 0-47,35-70 15,0 18 1,1 34 15,-19 36-31,54 36 16,-71-1-1,35 35 1,-35-17 0,0-17-1</inkml:trace>
  <inkml:trace contextRef="#ctx0" brushRef="#br0" timeOffset="5881.68">8767 8696 0,'17'-53'16,"-34"106"-16,34-88 15,-17 52-15,0 1 0,0 53 16,18 52 15,17 0-15,-17-70-16</inkml:trace>
  <inkml:trace contextRef="#ctx0" brushRef="#br0" timeOffset="6402.52">8767 8943 0,'0'0'0,"-18"-35"15,18 17 1,18 0 0,34 18-1,54 0 1,35 0 0,-52-17-1,16-1 16,-87 0-15,-71-17 0,-17 35-1,17 18 1,17 35 0,36-18-1,18 36 1,17-36-1,18-18 1,0-34 0,0-18-1,-35-1 17,-1 19-32,1 52 46,-18-17-30,18 34 0,-1-52-1,1 0-15</inkml:trace>
  <inkml:trace contextRef="#ctx0" brushRef="#br0" timeOffset="6582.19">9525 8714 0,'-18'-124'16,"36"248"-16,-36-266 16,18 125-16,0 34 15,0 1 1,0 53-16,18 70 16,0-18 15,-18-87-31</inkml:trace>
  <inkml:trace contextRef="#ctx0" brushRef="#br0" timeOffset="6882.51">9490 8890 0,'0'0'0,"-18"-35"0,36 17 15,-1 18 1,36 0-1,0-18 1,-18 18-16,18-17 16,0-1-1,-35 18 1,-18 18 0,-18-1-1,1 36 16,17 18-15,0-18 0</inkml:trace>
  <inkml:trace contextRef="#ctx0" brushRef="#br0" timeOffset="7032.97">9772 8678 0,'0'-35'0,"0"70"0,0-123 16,0 70-16,0 1 16,0 52-1,0-17 1</inkml:trace>
  <inkml:trace contextRef="#ctx0" brushRef="#br0" timeOffset="7566.73">9984 8802 0,'0'0'0,"0"-18"31,-36 1-15,19 34-1,-1 1-15,0 17 16,1 36-1,34-18 1,19-18 0,34-35 15,-34-18-31,16-35 31,-34-17-15,-18 17-1,-35 18 1,0 52 0,17 18-1,36-17 1,-18 0 0,35-18-1,0-18 1,0-17-1,18-18 1,0 35 0,0 54-1,0 34 1,-35 54 15,-36-54-31</inkml:trace>
  <inkml:trace contextRef="#ctx0" brushRef="#br0" timeOffset="10999.83">4992 12577 0,'-18'0'0,"1"17"32,17 1-32,0-1 15,0 1 1,0 106-1,0 34 1,0 36 0,-18 36-1,18-1 1,-18-35 0,18-71-1,0 19 1,0-37-1,18-52 17,-18-35-17,18-18 1,-1 0 0,-17 18-1,53-1 1,53 1-1,0-1 1,105 1 0,125-18-1,-54 0 1,-123 0-16,176 0 16,159 18-1,-159-1 1,159 19-1,-18-1 1,-18-17 0,1-1-1,-159 1 1,300 0 15,-159-18-15,-177-18-1,-17 18 1,35-18 0,-70 1-1,-53-1 1,-36 18 0,71-18 15,-158 18-16,34 0-15,18 0 16,-17 0 0,70 18-1,-35 0 1,-18-18 0,-35 0 15,0 0-16,-18-18 1,-17-17 0,-106-36 15,70 53-31,-88-52 16,71-1-1,17-34 1,36-72-1,-1 36 1,36-176 15,-35 158-15,0-71-16,35 36 31,-36 89-15,1-1-1,-18 35 1,-18 18 0,1 36-1,17-1 32,0 0-31,-18 18-1,0-35 1,-17 0 0,-36 0-1,1 17 1,17 18 0,-35-18-16,-89-17 31,-17 17-16,-70 1 1,-71-1 0,70 18-1,-176 18 1,-18-1 0,1 1-1,176 0 1,-124-1-1,0 19 1,159-36 0,141 0-16,-211 17 31,123-17-31,-53 18 16,18-18 15,88 17-16,-106 1 1,123-18 0,-52 18-1,17-18 1,0 17 0,71-17-1,-53 0 1,17 0-1,1 0 1,52 0 0,-17 0-1,-18 0 1,18 0 15,53 0-31,-36 18 16,-52 0-1,52-18 1,-34 17 0,52 1-1,-36 0 1,19-18 0,35 17-1</inkml:trace>
  <inkml:trace contextRef="#ctx0" brushRef="#br0" timeOffset="11887.67">7391 12823 0,'0'-17'0,"0"34"0,0-69 15,0 34 1,0 0 0,17 18-1,-17 18 16,0 0-15,0-1-16,0 18 16,-17 36-1,17-36 1,0-17 0,0-36 15,0 1-16,0-1-15,0-35 16,17-53 15,36 18-31,-17 35 16,16 71 15,-34-1-15,17 36-16,1 18 15,-19-36-15,19 53 16,-36-35 0,0-35-16</inkml:trace>
  <inkml:trace contextRef="#ctx0" brushRef="#br0" timeOffset="12452.41">7479 12876 0,'0'0'0,"-18"0"0,1-35 15,17 0 1,35 17 0,0 18-1,36-17 1,17 17 15,-53-18-31,0 18 16,-17 0-1,-18-18 1,0 36 31,0 0-47,0-1 16,0 1-1,0-1-15,18 54 16,-18-18-1,0-18 1,0-70 15,-18-36-15,36-34 15,-1 34-15,19 36-1,-1 35 1,-17 17 0,-1 19-1,-34-19-15,-1 19 16,-35-1 0,35-35-1,-17 17-15,17-17 16</inkml:trace>
  <inkml:trace contextRef="#ctx0" brushRef="#br0" timeOffset="12856.84">8061 12700 0,'0'0'0,"-18"0"16,18 18-1,-17 17 17,17 0-32,0 18 15,17 0 1,-17-18 0,0-17-1,0-36 1,0-35-1,18-52 1,0-1 15,-1 53-15,19 35 0,-19 53-1,18 36 1,-35 17-1,-17 0 1</inkml:trace>
  <inkml:trace contextRef="#ctx0" brushRef="#br0" timeOffset="13819.59">8802 15593 0,'0'0'16,"0"-18"-16,0-17 16,-53 0-1,-18 17 1,-70 18-1,-35 18 1,-18 34 15,35 1-15,88-17 0,54 34-1,87 1 1,89-1-1,-18-34 1,247-1 0,-176-53-1,70-17 1,-70 0 0,-124-36-1,-88 1 1,-70-36-1,-107 35 1,36 36 0,-124 17-1,36 18 1,70 36 15,106-36-31</inkml:trace>
  <inkml:trace contextRef="#ctx0" brushRef="#br0" timeOffset="14435.82">8043 15681 0,'-17'106'31,"-1"-71"-15,-17 124-1,17-36 1,0-52-16,1 52 15,-1 54 1,18-36 0,0-71-1,0-34-15,0 17 16,18 17 0,-1-35-1,1-17 1,17-18-1,71-18 1,53-17 15,70 17-15,-52 18 0,123-17-1,-54-1 1,-175 18-16,70-17 15,-88-1 1,-18 0 0,-17 1-1,-18-19 1,0 1 0,0-18-1</inkml:trace>
  <inkml:trace contextRef="#ctx0" brushRef="#br0" timeOffset="14752.41">9525 15769 0,'-18'-53'16,"36"106"-16,-36-123 15,1 87 1,17 19 0,0-1-16,0 35 15,0 1 1,-18 88 0,-17 17-1,0 18 1,17-35-1,18-71 1,0-17 0</inkml:trace>
  <inkml:trace contextRef="#ctx0" brushRef="#br0" timeOffset="15553.94">8819 14534 0,'0'0'0,"0"18"31,0 0-31,0 35 16,0 17-1,0-17-15,0 88 31,0-17-31,0-18 16,0 35 0,-17-36 15,-1-52-15,1-53-16</inkml:trace>
  <inkml:trace contextRef="#ctx0" brushRef="#br0" timeOffset="15955.65">8484 15258 0,'0'0'0,"0"17"15,18-17 17,0 18-32,34 0 15,19-18 17,-36 0-32,18 0 15,35 0 1,-35-36-1,0 19 1,-53-1 0,18 0-1,-36 18 1,-17 36 0,-71-1 15,89-17-31</inkml:trace>
  <inkml:trace contextRef="#ctx0" brushRef="#br0" timeOffset="16470.86">8908 14499 0,'0'0'0,"-18"-17"15,0 17 1,1 17-1,-19 18 1,19-35-16,-18 36 16,-36 34-1,36-17 17,17-18-17,0-35 1,54-17-1,-1-36 1,18-18 0,-18 18-1,18-17 1,-18 35 0,18 52-1,-17 71 1,-1-17-1</inkml:trace>
  <inkml:trace contextRef="#ctx0" brushRef="#br0" timeOffset="17355.93">8608 10372 0,'-53'-18'32,"18"53"-1,17-17-31,18 0 16,-18 17-1,1 35 1,-1-52-1,18 0 1</inkml:trace>
  <inkml:trace contextRef="#ctx0" brushRef="#br0" timeOffset="17537.45">8555 10407 0,'35'-35'0,"-70"70"0,123-123 15,-35 88 1,-35 0-16,17 17 15,18 36 1,0 18 0,-18-18 15,-17-36-31</inkml:trace>
  <inkml:trace contextRef="#ctx0" brushRef="#br0" timeOffset="18054.02">8696 10283 0,'-18'0'15,"18"18"-15,18 17 16,17 54-1,-17 34 1,0 1 0,-1 70 15,1 17-15,-18-17-1,0-17 1,0-19-1,0-87 1,0 52 0,17-52-1,-17-18 1,0 0 15,18-36-31,-18 1 16,0 0-1,0-1 17,-18 1-17,1 0 1,-1-18 0</inkml:trace>
  <inkml:trace contextRef="#ctx0" brushRef="#br0" timeOffset="18275.71">8643 11871 0,'-18'18'15,"36"-1"1,17 19-1,36-1 1,-1 0 0,-17-35 15,-35 0-31</inkml:trace>
  <inkml:trace contextRef="#ctx0" brushRef="#br0" timeOffset="18436.81">9049 11889 0,'0'0'0,"17"-18"0,1-17 31,-71 70-15,-17 0-1,-36 53 1,35-17 0,18-18-1</inkml:trace>
  <inkml:trace contextRef="#ctx0" brushRef="#br0" timeOffset="20423.54">10971 6914 0,'0'0'15,"-53"0"1,18-17-1,-35-1 1,52 18-16,-35 18 16,0 35-1,0 35 17,53-53-32,0-17 15,18-1-15,-18 19 0,70 34 16,36-17 15,0-35-15,-18-36-1,0-35 1,-17-35 0,-53 35-1,-36-53 1,-35 18-1,-53 35 17,53 53-17,18 36-15,17-19 16</inkml:trace>
  <inkml:trace contextRef="#ctx0" brushRef="#br0" timeOffset="21060.47">10901 7250 0,'0'0'15,"0"17"1,-18-17-1,1 35 1,-1 1 0,0-19-16,-35 54 31,18-18-15,0-18-16,17 0 15,1-17 1,17 0 15,17-18-15,36 17-1,18-17 1,-1 18 0,36-18-1,-18 0 1,-17 0-1,-18-18 1,-36 18 0,-17-35-1,-17 0 1,-1-18 0,-35-35 15,35 35-31,-17 0 31,18 35-15,17 1-1,0 34 17,17-17-17</inkml:trace>
  <inkml:trace contextRef="#ctx0" brushRef="#br0" timeOffset="21627.46">10971 7673 0,'0'0'0,"0"-18"16,18 36 15,-18 35-15,0-18 0,0 53-1,0 18 1,0-18-1,0-70 1,18 17-16,-18 1 16</inkml:trace>
  <inkml:trace contextRef="#ctx0" brushRef="#br0" timeOffset="22044.01">10918 8061 0,'-17'0'0,"34"18"47,1-1-32,17 19 1,18-19 0,18-17 15,-18 0-31,-18-17 16,-17-19-1,-1 1 1,-34 17 15,-1 36 0,-17 17-15,35-17-16,-36 17 16</inkml:trace>
  <inkml:trace contextRef="#ctx0" brushRef="#br0" timeOffset="22671.19">10866 8608 0,'0'0'0,"17"-36"16,-17 1-1,-17-18 1,-1 18 0,-17 17-1,-36 36 1,1 35-1,34-18 17,19 0-32,17 1 15,70 34 1,-35-52 0,18 0-16,18-1 15,-36 1 1,-35 17-1,-35-17 1,-53-1 0,17-34-1,18-1 1,36 18-16</inkml:trace>
  <inkml:trace contextRef="#ctx0" brushRef="#br0" timeOffset="23122.5">10989 8572 0,'0'0'0,"18"0"32,-18 18-1,0 0-16,17 17-15,-17 0 16,0 36 15,0-36-31,0-17 16,18-36 15,-18 1-15,0-36-16,0-36 31,18 54-31,-1-53 16,1 53-1,-1 35 1,1 17 0,0 1-16,-1 35 15,1 17 1,0 1-1,-18-36 1,0-17-16</inkml:trace>
  <inkml:trace contextRef="#ctx0" brushRef="#br0" timeOffset="23706.47">11042 8625 0,'0'-17'15,"0"34"-15,-18-34 0,36 17 32,17 0-17,0 0 1,36-18 0,0 0-1,-54 1 1,1 17-1,-18-18 1,0 1 0,0 34 15,0 1-31,0 17 16,0-17-16,0 52 31,0-34-31,0 17 15,0-18 1,0-18 0,0 1-1,0-53 1,0-18 0,0-18-1,0-52 1,35 17-1,0 71 1,1 35 0,-1 17-1,-35 72 17,-35-19-17,17-35-15</inkml:trace>
  <inkml:trace contextRef="#ctx0" brushRef="#br0" timeOffset="24141.62">11571 8502 0,'0'0'0,"18"0"0,-18 18 47,0-1-31,-18 1-16,0-1 15,1 54 1,17 0 0,17-36-1,1 0 1,17-35 15,18-70-15,-35 34-1,-18 19 1,0-36 0,0 70 15,0 1-31,0 17 15,18 18 1,-1 0 0,-17-35-1</inkml:trace>
  <inkml:trace contextRef="#ctx0" brushRef="#br0" timeOffset="24507.27">11836 8520 0,'0'0'0,"0"-18"0,0 0 16,0 1-16,0 34 31,0 19-15,0 52-1,0-35 1,17-36-16,1 36 15,17-35 1,1-18 0,-1-35-1,-18-36 1,1-17 0,-36 17-1,1 36 1,-1 35 15,1 35-15,-1-17-16</inkml:trace>
  <inkml:trace contextRef="#ctx0" brushRef="#br0" timeOffset="24706.5">12100 8449 0,'0'0'16,"0"18"15,0-1-31,0 54 16,18 35 0,-18-36-1,0 18 1</inkml:trace>
  <inkml:trace contextRef="#ctx0" brushRef="#br0" timeOffset="26207.24">11148 9437 0,'0'-35'16,"0"70"0,0-88-16,0 35 31,0 36 16,0 17-16,0-17-15,0 70-1,0-17 1,0-19-16,0 37 16,0 87-1,17-17 16,1 17-15,-18-52 0,18 52-1,-1 0 1,-17-17 0,0 18-1,0-89 1,0 53-1,18-18 1,0-17 0,-18-53-1,0 35 1,-18-35 0,18 0-1,0-18 1,0 1 15,0 17-15,-18 0-1,18-1 1,0 1 0,0-35-1,0 17 1,0-17 31,0-36-16,-17 18 0,17-17-15</inkml:trace>
  <inkml:trace contextRef="#ctx0" brushRef="#br0" timeOffset="26457.7">11007 11906 0,'0'0'0,"-18"0"15,0 0 1,54 36 15,-19-19-15,1 1-16,17-1 16,18 1-1,0-18 1</inkml:trace>
  <inkml:trace contextRef="#ctx0" brushRef="#br0" timeOffset="26774.15">11395 11871 0,'0'0'16,"-18"18"31,0-1-32,1-17-15,-1 18 0,-35 35 32,18-18-32,0-17 15,-18 17 1,35-35 15,0 0-15,36-18-1</inkml:trace>
  <inkml:trace contextRef="#ctx0" brushRef="#br0" timeOffset="28942.31">10142 12612 0,'0'0'16,"18"0"-1,0 53 1,-18 35-1,0 18 1,0 52 0,0 19-1,0-54 17,0-52-17,0-53-15,0-1 0</inkml:trace>
  <inkml:trace contextRef="#ctx0" brushRef="#br0" timeOffset="29328.75">10125 13353 0,'0'0'0,"0"17"62,17-17-62,1 0 16,105 0 0,160 0-1,-36 0 16,-106 0-31,247 0 16,-177 0 0,-52 0-1,-106 0 1,-71 0 15,-34-35-15,34 35-16</inkml:trace>
  <inkml:trace contextRef="#ctx0" brushRef="#br0" timeOffset="30175.61">10266 12665 0,'0'0'0,"-35"0"0,-36-18 15,53 18 1,18-18-1,18 18 1,88 0 0,88 0 15,123 0-15,107-17-1,-124 17 1,105 0-1,-87 0 1,-195 0 0,-35 0-1,-70 0 1,-36 0 15,1 0 0,-1 0-15,18 17 0,-18 1-1,18 0 1,0 17-16,-17 36 16,17 34-1,0 19 16,0-89-31,0 0 16,17 1-16,-17 34 16,18 36-1,-18-53 1,0-18 0,-18-52 30,-17 17-30,18-18-16,-72 18 16,-122 0 15,-142 18-15,53-1-16</inkml:trace>
  <inkml:trace contextRef="#ctx0" brushRef="#br0" timeOffset="30876.25">10619 12929 0,'0'0'16,"35"-53"15,-35 36-31,-18 17 31,1 0-31,-36 0 16,-18 17 0,18 19 15,36-19-16,52 19 1,18-19 0,-18 1-16,53 35 15,-35-36 1,-18 36 0,-52-17-1,-71-1 1,-18-35-1,35-18 1,36-17 0</inkml:trace>
  <inkml:trace contextRef="#ctx0" brushRef="#br0" timeOffset="31312.51">10830 13070 0,'0'18'31,"18"-18"0,0 0-15,17 0 0,-18 0-16,19-18 31,-36-17-31,0 17 16,-36 1 15,-34-1-16,-1 36 1,36-1 0,17 36-1,18-35 1,18 17-16,17 1 16,36-1-1</inkml:trace>
  <inkml:trace contextRef="#ctx0" brushRef="#br0" timeOffset="31675.56">11130 13000 0,'0'-18'0,"0"36"0,-18-36 0,1 1 31,-1-1-16,-17 18 1,17 18 0,-17 17-1,35 0 1,18-17 0,35 17-1,-18-17 1,0-1-1,-35 19 1,-35-19 0,-18 1-1,0-18 1,35-18 0</inkml:trace>
  <inkml:trace contextRef="#ctx0" brushRef="#br0" timeOffset="32043.9">11324 12982 0,'0'0'16,"18"0"-16,-18-17 15,-18 17 1,-17-18-1,17 18 1,1 18 0,-19-1-1,19 1-15,17-1 16,35 19 15,0-19-15,18 1-1,-35 17 1,-18-17 0,-18 0-1,-35-1 1,18-34 0</inkml:trace>
  <inkml:trace contextRef="#ctx0" brushRef="#br0" timeOffset="32277.46">11483 13000 0,'18'0'16,"-36"0"-16,36 17 31,-18 1 0,17 35-15,1-18 0,-18 18-1</inkml:trace>
  <inkml:trace contextRef="#ctx0" brushRef="#br0" timeOffset="32425.7">11501 12823 0,'0'0'15,"0"18"1</inkml:trace>
  <inkml:trace contextRef="#ctx0" brushRef="#br0" timeOffset="32813.58">11642 12965 0,'0'0'0,"0"17"47,0 1-47,0-1 16,-18 36-1,18 0 1,18-17 0,35-1-1,-18-53 17,18-17-17,-53-36 1,0 54-16,0-19 15,-36-16 1,-16 34 0,16 36-1,1-1 1,35 18 0,18-17-1</inkml:trace>
  <inkml:trace contextRef="#ctx0" brushRef="#br0" timeOffset="33184.37">11818 12982 0,'0'0'0,"18"-35"16,-1 35 15,1 18-16,0-1 1,-18 1 0,17-1-16,-17 19 0,0-19 15,18 19 1,-18-54 31,0 0-47,0-17 15,35-35 1,18 34 15,-18 36-31,1 53 32,-36-18-32,-18 54 15</inkml:trace>
  <inkml:trace contextRef="#ctx0" brushRef="#br0" timeOffset="34161.86">10460 13476 0,'0'-18'16,"0"36"-1,0 0 1,0 35-1,0 35 1,0-35 0,17 0-1,-17-36 1</inkml:trace>
  <inkml:trace contextRef="#ctx0" brushRef="#br0" timeOffset="34677.64">10495 13723 0,'18'0'63,"-1"0"-63,1 0 15,88 0 1,88 0-1,70 0 1,89 0 0,53-18-1,-283 18 1,71 0-16,-52 0 16,-90 0-1,-16 0 1,-54-17 78</inkml:trace>
  <inkml:trace contextRef="#ctx0" brushRef="#br0" timeOffset="35843.92">12488 12859 0,'-17'0'0,"34"0"94,1 0-78,53 0-1,-19 0 1,37 0 0,-54 0-1,-17 0 16,-36 0-15,0 0-16,1 0 16,17 17-1,-18 1 1,18 17 15,0 36-15,18 35-1,-1-36 1,-17-34-16,0 34 16,18 18-1,0-17 1,-18-36 0,0 0-1,17-17 1,-17 0 15,0-1 16,0 1-16,0 0-15,0-1 15,-17 1-15,-1-18 15,-17 17-15,-54 1-1,54-18-15,-53 18 16,17-18-1</inkml:trace>
  <inkml:trace contextRef="#ctx0" brushRef="#br0" timeOffset="36680.44">10813 13811 0,'0'0'0,"0"18"15,0 0 1,0 17-1,0 0 1,0 36 0,0-1-1,0-17 17</inkml:trace>
  <inkml:trace contextRef="#ctx0" brushRef="#br0" timeOffset="37216.58">10866 14076 0,'17'0'15,"18"0"1,54 0-1,69 0 1,-69 0 0,210-18-16,-175 1 15,299-1 1,-123 18 0,141-18-1,53 1 1,-335 17-1,-1-18 17,-158 0-1,-35 18-15,0 0-1,17 0 1,1 0-1</inkml:trace>
  <inkml:trace contextRef="#ctx0" brushRef="#br0" timeOffset="38214.33">12929 13176 0,'-17'0'0,"17"18"78,35-18-63,-17 0 1,87 0 0,-52 0-16,53 18 15,53-18 1,0 0 15,-124 0-15,-17 0-16,-36 0 31,0 0-31,1 0 16,-1 0 31,18 17-32,0 18 1,18 18-1,-18 0 1,17-17-16,-17 52 16,0 35-1,0-52 1,0 35 0,18-36-1,-18-35-15,0 1 16,18-1-1,-18-17 1,17-36 31,1 0-31,-36 18-1,-52-17 1,-19 17-1</inkml:trace>
  <inkml:trace contextRef="#ctx0" brushRef="#br0" timeOffset="45098.23">12136 12771 0,'-18'0'15,"18"-18"-15,-18 0 16,1 1-16,17-1 15,0-17-15,17-36 32,19-52-17,69-36 1,72-17 0,-36 70-1,88-18 1,-52 71-1,-72 36 1,-52-1 15,-53 36 1,0-1-17,-17-17 1,-1 0-1</inkml:trace>
  <inkml:trace contextRef="#ctx0" brushRef="#br0" timeOffset="45947.44">13370 11730 0,'0'0'0,"0"-18"0,-17 18 32,17-17-17,17 34 17,-17 1-17,18 17 1,0 0-1,-18-17-15,17 17 16,1 1 15,-18-54 1,0 0-32,-18-35 15,18-17 1,0 35-1,0-18-15,35-53 32,1 88-17,34 36 1,-34-1 0,16 54-1,-34-18 1,0-18-1,-36 0 1,0-52 15,18-36-15,0-18 0,18 18-1,0 36-15,-1-18 16,19 35-1,17 17 17,-36 18-17,1-17-15,0 17 16,-1 18 0,1 0-1,-18-18-15</inkml:trace>
  <inkml:trace contextRef="#ctx0" brushRef="#br0" timeOffset="46363.71">14076 11624 0,'0'0'0,"-18"0"16,1 0-16,-1 0 0,36 18 47,-1-18-32,1 0 1,-1-18 0,1 0-1,0-17 1,-18 0-1,-18 17-15,-17-17 16,0 35 0,-1 18 15,19 17-31,17 35 16,17 1-1,36-18 1,-18-36 15,-17-17-31</inkml:trace>
  <inkml:trace contextRef="#ctx0" brushRef="#br0" timeOffset="46964.54">14217 11518 0,'-18'-17'0,"36"34"0,-36-52 16,1 17-1,17 36 1,17 0 0,1-18-16,0 35 15,17 18 1,-18 0 15,1-18-15,-36-35-1,1-53 17,17-18-17,0 36 1,0 0-16,35 0 16,0 17-1,18 53 1,-35-17-1,0 17 1,-18 0 0,0-17-1,17-36 17,-17 1-32,18-1 31,17-35-31,0 0 31,1 36-15,-1 70 15,-17-18-31,-1 0 16,-17 18-1,18-35 1</inkml:trace>
  <inkml:trace contextRef="#ctx0" brushRef="#br0" timeOffset="47331.46">14887 11412 0,'0'0'0,"-17"0"0,-19 0 31,19 0-15,-1 0 0,18 18-16,0 0 15,18 52 1,-1-35 0,19 1-1,-1-19 1,0-17-1,0-53 1,-35 18 0,-17-18-1,-19 0 1,1 36 0,-18 34-1,36 1 1</inkml:trace>
  <inkml:trace contextRef="#ctx0" brushRef="#br0" timeOffset="47715.45">15028 11412 0,'0'0'0,"18"-17"15,-18-1 1,35 0 0,-17 18-1,17 18 1,0 0 0,-35-1-16,18 19 15,0 17 1,-18-36 15,0-34 0,-18 17-31,18-53 16,0 0 0,35-18-1,1 36 1,17 17-1</inkml:trace>
  <inkml:trace contextRef="#ctx0" brushRef="#br0" timeOffset="48369.35">15399 11289 0,'17'0'16,"-17"18"15,0-1 0,0 1-31,0-1 16,18 19 0,0-1-1,35-17 1,-18-18-1,18-36 17,-36 1-32,-17 0 15,0-18 1,-17 18 0,17 52-1,0 19 1,0-19-1,17 142 1,1-71 0,0 18-1,-1 0 1,-52-18 0,0-88-1,-18-18 1,0-35-1,35 0 1,1-35 0,34 35-1,19 18 1,-19 17 0,36 18-1,0 0 1,-53-17 15,-18 17-15</inkml:trace>
  <inkml:trace contextRef="#ctx0" brushRef="#br0" timeOffset="50733.95">6491 13582 0,'0'0'0,"0"18"15,-18-18-15,-17 35 16,0 18 0,17 17-1,18-34-15,0 17 16,0 35-1,18-35 1</inkml:trace>
  <inkml:trace contextRef="#ctx0" brushRef="#br0" timeOffset="51199.94">6650 13723 0,'0'-18'16,"17"18"-16,-17 36 47,0-19-47,-17 19 15,17 34 1,0-17 0,35-18 15,-17-35-31,-1 18 16,19-18-16,-19-18 0,36-17 31,-35-18-16,0 0 1,-54-17 0,1 34-1,0 19 1,-1 34 0,1 1-1,35 0-15</inkml:trace>
  <inkml:trace contextRef="#ctx0" brushRef="#br0" timeOffset="51634.48">7073 13688 0,'0'0'0,"0"17"32,0 1-17,-17 0 1,17-1-16,-18 36 16,18 18-1,0-18 1,35-18-1,18 0 1,18-52 0,-36-1-1,18-35 1,-53-35 15,-35 17-31,-18 18 31,17 53-15,-17 18 0,18 35-1</inkml:trace>
  <inkml:trace contextRef="#ctx0" brushRef="#br0" timeOffset="52185.21">7549 13723 0,'-35'-18'31,"18"18"-16,-1 0-15,-17 53 16,35-17 0,-18 52-1,18-53 1,18 18 0,17-35-1,18-1 1,-18-34-1,-17 17-15,17-36 16,-17 1 0,-1 0-1,-17 17 1,0 1 15,18-1-15,35 18-1,-18 0 1,-35 18 0,18 17-1,-36 0 1,0 0 0,18-17-1</inkml:trace>
  <inkml:trace contextRef="#ctx0" brushRef="#br0" timeOffset="52919">7885 13741 0,'0'17'31,"0"1"-15,0 0 0,0-1-16,0 36 15,17-18 1,-17 1 0,0-19-1,0-34 16,0-19-15,0-52 15,0 53-31,18 17 0,-18-17 16,35-18 0,-17 35-16,-18 1 15,70 17 1,-34 17-1,-19 1 1,1 17 0,-53 18-1,-1-35 1,-17 17 0,36-17-1,-1 0 1,36-18-1,-1-18 1,54 18 15,-53 0-31,-1 18 0,19 34 32,-36-34-17,-18 17 1,-17 1-1,-36-36 1,18 0 0,18-18-1,17-17 1,18 17 0</inkml:trace>
  <inkml:trace contextRef="#ctx0" brushRef="#br0" timeOffset="55485.59">16034 11271 0,'0'-17'31,"17"17"-31,-17 17 16,-17 1-1,17 17 1,-18-17-16,0 52 31,18-34-31,18 17 32,0-36-32,17 1 15,53-18 1,-53-35-1,1-1 1,-19-52 0,-52 18-1,0 34 1,-18 1 0,18 53-1,17-1 1,18 1-1,0 0-15</inkml:trace>
  <inkml:trace contextRef="#ctx0" brushRef="#br0" timeOffset="55836.34">16475 11342 0,'0'0'16,"17"0"15,-17 17 1,-17-17-17,17 18 1,-18-18 15,18-18-15,18 1-1,-1-1 1,1 18 31</inkml:trace>
  <inkml:trace contextRef="#ctx0" brushRef="#br0" timeOffset="56521.8">16845 11112 0,'0'-17'0,"0"34"0,18-34 16,-18-1-1,-18 18-15,-35 0 32,-17 0-17,-36 35 1,88-35-1,1 18 1,34 0 15,1-1-15,17 1 0,-35 0-1,18-1-15,-18 1 0,17 17 16,-17-17-1,0 17 1,0-52 47,18 17-48,0-18 1,-1 18-16,1-18 15,52 1 1,-34 17 0,-1 17-1,-17 19 1,-18 16 0,-36-16-1,-17-19 1,-35 1-1,35-18 1,0-18 0,36 18-1</inkml:trace>
  <inkml:trace contextRef="#ctx0" brushRef="#br0" timeOffset="57071.45">17180 11095 0,'-17'-18'16,"17"1"15,-18 17-16,0 17 1,1 1 0,-1-1-1,-17 19 1,0 70 0,35-53-1,17-1 1,18-16-1,1-36 1,17-18 0,0-35-1,-53 18 1,0-36 0,-18 18-1,18 18 1,18 35-1,-1 18 1,18 17 0,1 36 15,-36-54-31,17 36 16,-17-35-1</inkml:trace>
  <inkml:trace contextRef="#ctx0" brushRef="#br0" timeOffset="57789.67">17410 11095 0,'0'-35'31,"0"52"-15,0 1-16,17-1 15,1 36 1,-18 18 0,0-18-1,17-35 17,-17-1-32,0-34 31,0-19-16,-17 1 1,17 0-16,0-18 16,0-35-1,17 17 1,19 53 0,-19 18-1,36 0 1,-17 36-1,-19 17 1,-17-36 0,-17 36-1,-54 0 17,36-35-17,17-18 1,0 0-1,36-18 1,35 0 0,18 18-1,-18 18 1,-18 0 0,0 35-1,-53-18 1,-52 0-1,17-17 1,-35-18 0,0 0-1,52-18 1</inkml:trace>
  <inkml:trace contextRef="#ctx0" brushRef="#br0" timeOffset="58853.92">14464 12471 0,'0'0'0,"18"0"32,52-36-17,18 19 1,-17 17-1,-36 0-15</inkml:trace>
  <inkml:trace contextRef="#ctx0" brushRef="#br0" timeOffset="59055.23">14570 12577 0,'0'0'0,"0"35"16,0-18-1,17-17 1,19 0 0,-19 0-1,89-17 1,-53-1 0,-35 1-16</inkml:trace>
  <inkml:trace contextRef="#ctx0" brushRef="#br0" timeOffset="59652.63">15081 12382 0,'0'0'0,"-17"-35"15,17-18 1,0-17 0,35-1 15,0 36-15,71 0-1,-71 35 1,1 17-1,-1 54 1,-18 35 0,-52-36-1,-35 36 1,-1-35 0,1-18-1,34-36 1,19-17-1,17-17 1,17-19 15,36 1-15,-18 35 0,36-18-1,-18 54 1,-18-1-1,0 0 1,-17-17 0,17-1-1,-17-17-15</inkml:trace>
  <inkml:trace contextRef="#ctx0" brushRef="#br0" timeOffset="60086.38">15646 12365 0,'-36'-53'32,"36"71"-1,-17-18-16,-19 52 1,19 1 0,-1 18-1,36-18 1,17-35 0,18-1-1,18-34 1,-18-36 15,-36-36-15,-17 72-16,-70-54 31,34 71-15,1 18-1,17-1 1</inkml:trace>
  <inkml:trace contextRef="#ctx0" brushRef="#br0" timeOffset="60485.95">16104 12277 0,'-17'-18'0,"34"36"0,-70-36 16,36 18-16,-19 18 16,1 35 15,0-18-15,35 53-1,18-35 1,34-18-1,19-35 1,17-35 0,-53 0-1,-17-36 1,-36 1 0,-70-1 15,53 71-16,0 18 1,17-18-16</inkml:trace>
  <inkml:trace contextRef="#ctx0" brushRef="#br0" timeOffset="60957.32">16616 12241 0,'0'-35'16,"0"70"-16,0-105 16,-35 52-1,17 1 1,-17 17-16,-54 17 31,54 18-31,0 1 16,53 34 15,17-34-15,53-1-1,-35-18 1,35 19-1,-70-1 1,-54 0 0,-34 1-1,-18-36 1,52-18 0,19-17-1,17 17-15</inkml:trace>
  <inkml:trace contextRef="#ctx0" brushRef="#br0" timeOffset="61386.51">16739 12277 0,'-17'0'15,"17"17"1,17 1 15,1-18-15,17 0-1,18 18 1,-35-36-16,17 0 16,0 1-1,-17-19 1,-36-17 15,-35 18-15,18 35-16,-18 0 31,36 35-15,-19 36-1,36 0 1,36-1-1,16-52 1,19-1 0,-36-34-16</inkml:trace>
  <inkml:trace contextRef="#ctx0" brushRef="#br0" timeOffset="61786.63">17233 12188 0,'-17'-17'0,"34"34"0,-52-69 32,35 16-32,0 19 15,0-1 1,-18 36 15,-52-1-15,17 36-1,35-53-15,18 18 16,0 17 0,53 0-1,-18-17 1,36 17 0,-1 1-1,-70-1 16,-35-18-31,-18 1 32,-35-18-17,53-18 1,35-17-16</inkml:trace>
  <inkml:trace contextRef="#ctx0" brushRef="#br0" timeOffset="62155.57">17462 12118 0,'0'0'0,"36"-18"0,-19 1 15,1-19 1,-53 19 0,-18 17-1,0 17 16,0 19-31,0-1 32,53 0-17,18-17 1,70 52 0,-35-34-1,17-1 1,-52 0-1,-36-17 1,-70-1 0,53-17-1,0 0 1,17-17-16</inkml:trace>
  <inkml:trace contextRef="#ctx0" brushRef="#br0" timeOffset="62390.71">17586 12100 0,'0'0'0,"18"0"15,-1 0 17,-17 18-17,0 17 1,18 36-1,0-36 1,-18-17-16,0 17 16,17-17-1</inkml:trace>
  <inkml:trace contextRef="#ctx0" brushRef="#br0" timeOffset="62557.55">17692 11942 0,'-18'-18'16,"36"36"-16,-53-71 15,17 70 17,18 1-17,0 0-15</inkml:trace>
  <inkml:trace contextRef="#ctx0" brushRef="#br0" timeOffset="62970.45">17780 12083 0,'-18'0'31,"18"17"-31,0 1 16,0 0-1,0-1 1,0 36-16,18 0 31,0-18-15,-18-17-16,17 0 16,36-18-1,-18-18 1,1-35-1,-36-18 1,-36-17 0,1 53-1,-18 17 1,18 54 0,35-19-1,0 36 1</inkml:trace>
  <inkml:trace contextRef="#ctx0" brushRef="#br0" timeOffset="63487.66">18080 12065 0,'-18'-18'15,"18"1"-15,0 34 32,0 19-17,0-1 1,18 0-16,-18 18 16,17 0-1,-17-18 16,18-35-15,0-53 15,-18 36-31,17-36 16,19-35 0,-36 52-1,17 36 1,-17 53-1,18 18 1,17-1 0,-17-17-1,0-17 1,17-36 0,-18-53-1,19-53 16,-19 71-31,-17-1 16,0 1-16</inkml:trace>
  <inkml:trace contextRef="#ctx0" brushRef="#br0" timeOffset="65043.87">15275 13017 0,'0'-17'16,"0"34"15,18 1-31,0 53 15,-18 17 17,17 18-17,-17-53 1,0-36-16,0 36 16</inkml:trace>
  <inkml:trace contextRef="#ctx0" brushRef="#br0" timeOffset="65312.53">15452 13035 0,'0'0'16,"0"-53"-16,17 71 31,1 35-16,0 17 1,-18-34 0,0 34-1,0 54 1,0-36 0,-18-35-1</inkml:trace>
  <inkml:trace contextRef="#ctx0" brushRef="#br0" timeOffset="65557.74">15099 13317 0,'0'0'0,"-18"0"0,36 18 15,0-18 1,-18 18-16,17-18 16,18 35-1,36 0 1,17 0 0,-53-35-16</inkml:trace>
  <inkml:trace contextRef="#ctx0" brushRef="#br0" timeOffset="65807.53">15681 13317 0,'18'-35'32,"-36"53"-17,0-1 1,-52 36-1,52-35 1,-17 17-16,0 18 31,-18 0-15,17-18 0</inkml:trace>
  <inkml:trace contextRef="#ctx0" brushRef="#br0" timeOffset="67622.36">14517 14376 0,'17'-18'0,"-34"36"0,87-71 32,-52 35-32,0-17 15,-1 0 1,1 35-16,-18-36 16,-53 1-1,-35 35 1,-53 35-1,52 1 1,54-1-16,-35 0 16,52 53-1,71 1 1,88-1 0,-17-53-1,52 36 1,-88-19 15,-70 1-15,-36-17-1,-70-1 1,-36 0 0,19-35-1,34-17 1,53-1-16,-17 0 15,35-52 1,35 52 0</inkml:trace>
  <inkml:trace contextRef="#ctx0" brushRef="#br0" timeOffset="67956.11">15064 14605 0,'0'0'15,"0"-18"1,0 1-16,0-1 16,-18-17-1,-17 35 1,-1 17-1,-17 19 1,18 52 0,53 18 15,-1-71-15,36-17-16,36-1 15,-54-34 1</inkml:trace>
  <inkml:trace contextRef="#ctx0" brushRef="#br0" timeOffset="68422.6">15434 14587 0,'0'0'0,"0"-17"16,0-1-1,0 0-15,-18 1 16,1-18-1,-19 17 1,1 18 0,18 18-16,-19-1 15,-17 36 1,36 0 0,17-35-16,0 17 15,35 18 1,36-36 15,-1-17-15,-35-35-1,1-18 1,-19-35 0,-17 35-1,0 88 16,0 1-15,0-19-16,18 36 16,0 0-1,34-53 1,-16-17 0</inkml:trace>
  <inkml:trace contextRef="#ctx0" brushRef="#br0" timeOffset="68644.35">15681 14287 0,'-35'-52'0,"70"104"15,-88-122-15,35 35 16,18 52 0,0 19-1,18-1 1,0 35-16,-1 1 15,19 17 1,-1 0 0,-17-70-1</inkml:trace>
  <inkml:trace contextRef="#ctx0" brushRef="#br0" timeOffset="68872.55">15875 14429 0,'0'0'0,"0"-18"31,0 36 1,0-1-17,0 36 1,18 18-1,-18-36 1,17-17-16,-17-1 16</inkml:trace>
  <inkml:trace contextRef="#ctx0" brushRef="#br0" timeOffset="69044.22">15946 14235 0,'-18'-18'0,"36"36"16,-36-18-1,36 0 1,-18 17-16</inkml:trace>
  <inkml:trace contextRef="#ctx0" brushRef="#br0" timeOffset="69440.34">16069 14393 0,'-18'0'16,"18"18"-16,18 0 47,-18-1-47,18 36 15,-1-18 17,-17 1-17,0-54 1,0 0 0,18-17-1,0-18 1,-1 36-16,18-54 15,1 53 1,-19 18 0,1 18-1,17 35 1,-17 0 15,0-53-31</inkml:trace>
  <inkml:trace contextRef="#ctx0" brushRef="#br0" timeOffset="70044">16686 14340 0,'0'0'0,"0"-17"16,-17-19-1,-19 1 1,-16 35-1,16 18 1,1 17 0,17 0-1,18 18 1,36 0 15,-19-53-31,19 0 16,-19-17-16,18-19 31,1-17-15,-36 18-1,0 17 1,0 71 0,17 36-1,19 69 1,-1-52-1,0 53 1,-17-53 0,-71-71-1,-53-53 1,36-17 0,-36-53-1,70-18 16,54 18-15,35 35 0,18 18-1,-19 17 1,-16 0 0</inkml:trace>
  <inkml:trace contextRef="#ctx0" brushRef="#br0" timeOffset="70576.58">17074 14446 0,'-17'18'31,"17"-36"-16,0 1 17,0-1-32,0-17 15,17-36 1,19 1 0,17 34-1,-36 19 1,36-19-1,71 54 1,-71 0 0,35 52-1,-35-17 1,-18 0 0,-35 0-1,-18-53 1</inkml:trace>
  <inkml:trace contextRef="#ctx0" brushRef="#br0" timeOffset="71028.05">17022 13970 0,'0'0'0,"0"-18"16,-18 18-1,36 0 1,-1 0-1,1 0 1,-18 18 15,-18-18-15,18 18-16,-17-18 31,-1 0-31,18-18 16,0 0 15,18 18-15,-1 0-1,1 0 1</inkml:trace>
  <inkml:trace contextRef="#ctx0" brushRef="#br0" timeOffset="71363.23">17321 13917 0,'18'0'0,"0"0"16,-1 0-1,1 0-15,-18 18 32,-18 17-17,1-35 1,-1 0 0,18-18-1,-18-17 16,36 17-31,0 1 16</inkml:trace>
  <inkml:trace contextRef="#ctx0" brushRef="#br0" timeOffset="72190.99">17586 13776 0,'0'-18'0,"-18"-35"32,1 36-17,-1-1-15,0 0 16,-17 1-16,-18-1 15,-194 71 17,141-35-17,18 35-15,18 17 32,34-17-32,1 35 15,17 1 16,1-19-15,17 89 0,17-89-1,19 36 1,-1-35 0,0-18-1,36 0 1,35-36-1,17-17 1,1-17 0,-19-19 15,-52 19-15,18-36-1,-18 0 1,-35 18-16,34-54 31,-34-34-15,0 17-1,-18 18 1,-18 35 0,0-18-1,-34-17 16,34 71-31,-17-19 16,-1 19-16,19-1 16,-1 0-1,-17 18 1,17-17 0,-17 17-1</inkml:trace>
  <inkml:trace contextRef="#ctx0" brushRef="#br0" timeOffset="102306.63">11501 7144 0,'0'0'0,"17"0"16,1 0-1,-1-18 1,1 18-1,17-18 1,-17 18-16,70-17 16,36-1-1,158-17 1,18 17 0,-18 18-1,-141 0 1,35 18-1,-52 17 17</inkml:trace>
  <inkml:trace contextRef="#ctx0" brushRef="#br0" timeOffset="103202.85">13264 7444 0,'0'-18'31,"18"18"32,-18 18-48,18-1 1,-18 1-1,17 0-15,19 17 16,-1 0 0,53 0-1,-17 1 1,70-1 0,18 0-1,35-17 1,-71-18-1,53 0 1,-34-18 0,-54-17 15,0-18-15,-53 35-1,0-17 1,-17 17-1,-18-17 1,18 18 0,-36 17 31,0 0-47,1 0 15,-1 0 1</inkml:trace>
  <inkml:trace contextRef="#ctx0" brushRef="#br0" timeOffset="103705.17">13335 7391 0,'106'0'31,"-71"0"-31,124 0 32,35 0-17,53 17 1,17-17-1,-105 18 1,88-18 0,-194 0-1,-35 0 1,-18-18 0,-18 18-1,-17 0 1</inkml:trace>
  <inkml:trace contextRef="#ctx0" brushRef="#br0" timeOffset="104319.7">13741 6862 0,'0'0'0,"0"17"32,0 1-1,-18-18-31,18 17 15,-18 36 17,18-35-17,0 0-15,18-1 16,0 1 0,-18 0-1,17-1 1,-17 1-1,0-1 1,-17 1 15,-1 0-15,18-1-16,0 1 16,-18 17-1,18-17-15</inkml:trace>
  <inkml:trace contextRef="#ctx0" brushRef="#br0" timeOffset="104854">14005 6826 0,'0'0'0,"0"18"16,-17 0 0,-1-1-1,18 18 32,0-17-47,18-18 16,-1 18-16,1-1 31,0 19-15,-1-19 15,-17 1-31,0 0 16,-17-1-1,-1-17 1,0 18-1</inkml:trace>
  <inkml:trace contextRef="#ctx0" brushRef="#br0" timeOffset="105356.02">14429 6773 0,'-18'18'78,"0"0"-62,1-1 0,17 1-1,0 0-15,0-1 16,17 1-1,-17-1 1,18-17 0,0 18-1,-1 17 1,1 1 0,0-36-16,-18 35 15,-18-17 1,18-1-1,-53 1 1</inkml:trace>
  <inkml:trace contextRef="#ctx0" brushRef="#br0" timeOffset="106756.38">13529 7990 0,'18'-17'16,"-36"34"-16,36-17 78,-36 0-47,0 18-31,-35 0 16,-35-1 15,18 1-31,17-18 16,-35 0-1,-54 18 1,-52-36 0,106 0-1,18 1 1,-54-36-1,-17 17 1,0 1 0,53 18-1,-36-1 1,71 0 0,36 18 15,17-17-31,17 17 31,1 0-15</inkml:trace>
  <inkml:trace contextRef="#ctx0" brushRef="#br0" timeOffset="107221.23">12294 7761 0,'36'-18'31,"-54"18"-16,0 0-15,-35 18 32,-52 0-17,34-1 1,36-17-16,-1 18 16,1-18-1,35 18 1,35-18-1,-17 17 1,17 1 0,1 17-1,-1 0 1,-17 1 0,-1 17-1,36 0 16,-35-53-31</inkml:trace>
  <inkml:trace contextRef="#ctx0" brushRef="#br0" timeOffset="161477.13">13035 8625 0,'18'0'0,"-1"0"31,1 0-16,0 0-15,-1 0 16,1-17 0,-18-1-1,0 0 1,-18 1 0,-35 17-1,18 0 1,-35 0-1,-36 35 1,0 0 0,53 18-1,53 0 1,18 0 0,70-18-1,-18-17 1,54 17-1,-54 1 1,-70-1 15,-70 18-15,-18-18-16,-36 0 31,54-17-15,52-53-1</inkml:trace>
  <inkml:trace contextRef="#ctx0" brushRef="#br0" timeOffset="161792.14">13353 8767 0,'0'-18'16,"0"36"-16,-18-54 16,-17 36-1,-1 0-15,-34 18 16,35 35 0,-1 0 15,36 0-16,18 0 1,17-18 0,18-18-1,0-34 1,0-18 0</inkml:trace>
  <inkml:trace contextRef="#ctx0" brushRef="#br0" timeOffset="162192.24">13406 8784 0,'-18'0'32,"36"0"14,70 53-14,-88-35-32,35 17 15,-35 0 1,0-17-16,-18 0 16,-17-1-1,17-34 1,1 17-16,17-36 15,17-70 17,36 36-17,-17 52-15,-1 1 16,0 34 0,-17-17-1</inkml:trace>
  <inkml:trace contextRef="#ctx0" brushRef="#br0" timeOffset="162597.71">13670 8819 0,'0'0'0,"-18"0"16,18 18 15,18-18 0,17 0 0,-17 0-31,0 0 0,-1-18 32,1 1-32,-18-1 15,0 1 1,-18-1-1,-35 0 1,0 36 0,36 0-1,17 17 1,17 18 0,36 0-1,18-36 1,-18-17-1</inkml:trace>
  <inkml:trace contextRef="#ctx0" brushRef="#br0" timeOffset="163026.12">13899 8749 0,'-17'18'15,"17"-1"1,0 1 0,17-1 15,1-17-15,0 0-16,-1-17 15,19-18 16,-36 17-31,-18-17 32,0 17-32,1 18 31,-19 18-31,1 35 16,18-1 15,-1 1-16,53-17 1,0-36 0,54-18-1,-72 0-15</inkml:trace>
  <inkml:trace contextRef="#ctx0" brushRef="#br0" timeOffset="163425.68">14093 8696 0,'0'0'0,"-35"-18"16,35 36 47,35 70-32,-17-53-16,-18-17 1,0 17 0,0-52 15,0-1-15,0 0-16,0-34 15,88-37 16,-52 89-31,-1-17 0,53 34 32,-53 19-32,-17 52 31,-89 0-15,54-70-16</inkml:trace>
  <inkml:trace contextRef="#ctx0" brushRef="#br0" timeOffset="163959.17">14799 8449 0,'0'-35'0,"0"70"0,0-88 16,0 35-16,0-17 16,18 18-1,-36-1 1,-17 36-1,-36 70 1,36 18 0,0 52-1,52-17 1,71-35 15,18-53-15,-35-53-16</inkml:trace>
  <inkml:trace contextRef="#ctx0" brushRef="#br0" timeOffset="164459.79">15099 8537 0,'0'-17'16,"0"-1"0,0 0-1,0 1 1,0-1-1,0 36 1,0-1-16,0 36 16,0 53 15,18-35-15,-1 34-16,-17-34 31,0-53-31</inkml:trace>
  <inkml:trace contextRef="#ctx0" brushRef="#br0" timeOffset="165079.53">15434 8572 0,'0'-17'31,"0"-1"-15,0 1-1,0-1 1,-18 18-16,1-18 16,-19 18-1,1 0 1,18 18-16,-1 17 16,0 18-1,18-35 1,0 17-16,18 18 15,0-35 1,17-1 15,18-34-15,-36-19 0,1-34-1,-18 17 1,0 35-1,0 71 17,18 18-17,-18-36-15,0 36 16,17 17 0,1-18-1,-18-34 1</inkml:trace>
  <inkml:trace contextRef="#ctx0" brushRef="#br0" timeOffset="165642.98">15752 8555 0,'0'0'0,"0"-18"15,0 1 1,0-1-16,-18 0 16,0 1-1,-17 17 1,-36 0-1,36 35 1,17 53 15,18-35-15,0-35 0,36 17-1,-1-17 1,18-36-1,-35-17 1,-18-18 0,17 17-1,-17 19 1,0 34 0,18 72-1,0 17 1,-1-1-1,-17-34 1,0-53 0</inkml:trace>
  <inkml:trace contextRef="#ctx0" brushRef="#br0" timeOffset="166028.01">15981 8696 0,'0'-18'0,"-18"18"16,1 0 0,-1 0-16,18 18 15,-18 17 1,18 1-1,18 16 1,0-16 0,17-19-1,0-17 17,-17-17-17,-18-36 1,-36-18-1,19 36 1,-1 35 0,-17 0-1</inkml:trace>
  <inkml:trace contextRef="#ctx0" brushRef="#br0" timeOffset="166277.49">16051 8414 0,'0'0'0,"0"-18"16,0 0 0,18 18-1,0 36-15,70 52 16,-18 0-1,-17 18 1,-35 53 0,-142-36-1,-17-52 1</inkml:trace>
  <inkml:trace contextRef="#ctx0" brushRef="#br0" timeOffset="171146.63">14693 9454 0,'0'0'16,"0"18"15,-17-18-31,17 18 16,0 70-1,0-35-15,0 35 16,0 35 0,17 36-1,1 0 1,-18-53 0,-18-18-1,1-53 1,17 1 15,0-19-31,35-34 16,0-1 15,71-17-15,17-1-1,19 19 1,-54-1-1,-35 18 1,-36 0 0,1-18-1,-18 1 17,-18 17-32,18-18 0,-17-35 15,-19-35 16,19-53-15,17 35-16,-18-35 16,18 18 15,0 34-15,0 36-1,0 36 1,0-18-1,0 17 1,-18 18 15,1 0-15,-1 0 0,-17 0-16,-71 18 15,-17-1 16,34 1-15,36-1 0</inkml:trace>
  <inkml:trace contextRef="#ctx0" brushRef="#br0" timeOffset="171678.98">14905 10142 0,'0'0'0,"-18"0"93,18 18-93,0 0 16,0-1 0,35 1-1,18-18 1,18 0 15,-36-18-31,-35 1 0,18-19 16,-36 1-1,-35 17 17,18 18-17,-36 0 1,54 0 0,17 18-16</inkml:trace>
  <inkml:trace contextRef="#ctx0" brushRef="#br0" timeOffset="172815.94">15646 9613 0,'0'-17'16,"0"34"-16,0-52 15,0 53 17,0-1-32,-18 18 15,18 1-15,0 34 16,-18 54 0,18-1-1,0-52 1,0 70 15,0-123-15,0 34-1,0-34 1,18-36 15,17 18-15,71-17-1,35 17 1,53 0 15,-106 0-31,71 0 16,-18 0-16,-35 0 16,-18-18-1,-52 18 1,-54 0 31,18-17-47,-18-1 31,18-17-15,0-18-1,0-53 1,0 18-1,18-71 1,-18 88-16,18-34 16,-1-19-1,-17 54 1,0 34 0,0 1 15,-17 35 0,-1 0-15,0 0-1,-87 35 1,52-35-16,-71 18 16,-17 0-1,-71-1 1,18-17-1,71 0 1,88 0 0,35 18 15,17-18-31,1 0 16,-18 17-1</inkml:trace>
  <inkml:trace contextRef="#ctx0" brushRef="#br0" timeOffset="173347.01">15963 10125 0,'18'-36'31,"-18"19"-31,-18 34 47,1 1-31,-1 0 0,18-1-16,0 1 15,18 17 1,17-17-1,18-18 1,17-18 0,-17-17-1,-53 17 1,-17-17 15,-72 17-15,72 36-16,-19-18 15</inkml:trace>
  <inkml:trace contextRef="#ctx0" brushRef="#br0" timeOffset="177014.96">18239 10513 0,'-18'-18'31,"18"0"-16,-18 18-15,36 0 32,17 0-17,53 0-15,-35 18 16,194-18 0,53 0-1,-106 0 1,18-18-1,-124 18 1,-123 0 0,-36 0-1</inkml:trace>
  <inkml:trace contextRef="#ctx0" brushRef="#br0" timeOffset="177513.64">18097 10883 0,'-17'18'16,"17"-1"-16,17 1 31,1-18-31,0 0 0,70 18 16,88-18 15,230-36 0,-247 36-31,-53-17 16,-36 17 0,-35 0-1,-17 0 1,17-18-1,-17 18 17,0 0-32</inkml:trace>
  <inkml:trace contextRef="#ctx0" brushRef="#br0" timeOffset="177901.34">19297 10901 0,'0'0'0,"0"-18"16,0 36 15,-18-1-15,18 19-16,0 17 16,0 70-1,18 18 1,0-53 15,-1 71-15,1-141-1</inkml:trace>
  <inkml:trace contextRef="#ctx0" brushRef="#br0" timeOffset="178907.47">19491 10283 0,'0'0'16,"0"-17"-16,-18 17 47,18 17-16,0 1-15,36 0-1,17 35 1,-1 0 0,-16-36-16,34 36 15,54 35 1,-36-17 15,-35-18-15,-36-36-1,1 1 1,0 0 0,-18-36 30,-18 18-30,18-18 0,-18 18-1,18-17 1,0 34 171,-17 1-187,-1 0 16,1 52 0,-1-34-16,-35 34 15,-18 89 1,1-18 0,17-35-1,35-53 1,1 0 15,17-18-15,-18-35 15,18-18-31</inkml:trace>
  <inkml:trace contextRef="#ctx0" brushRef="#br0" timeOffset="179454.03">19562 10354 0,'0'0'16,"0"18"15,-18 35-15,18-36-1,0 18-15,-18 54 16</inkml:trace>
  <inkml:trace contextRef="#ctx0" brushRef="#br0" timeOffset="180432.05">18785 8625 0,'0'0'15,"-35"-17"1,-18 17 0,-17 53-1,-1 17 1,18 18-1,53-52 1,-17 52-16,34 35 16,36-52-1,71-18 1,17-71 0,-18-35-1,-70-35 16,-71-18-15,-17 18 0,-53 18-1,0 34 1,52 36 0</inkml:trace>
  <inkml:trace contextRef="#ctx0" brushRef="#br0" timeOffset="180715.86">19173 8714 0,'0'0'15,"0"-18"-15,0 0 32,0 36-17,0 0-15,18 52 16,17 36 0,-17-18-1,0 0 1,-18-35-1</inkml:trace>
  <inkml:trace contextRef="#ctx0" brushRef="#br0" timeOffset="181032.08">19068 8767 0,'0'0'0,"-18"-18"0,18-17 16,0-1 0,0 19-16,35-19 15,106 54 17,-105 0-32,52 35 0,-18 17 15,-17 36 1,-70-18-1,-54 0 1,-52-35 0,34-17-1,-16-36 1</inkml:trace>
  <inkml:trace contextRef="#ctx0" brushRef="#br0" timeOffset="181566.24">19773 8996 0,'0'-18'15,"0"36"-15,0-53 16,-17 17 0,17 0-16,-18 1 15,0-1 1,-35 18 15,0 18-15,36 17-1,-18 18 1,35 0 0,17-18-1,18-35 1,18 0 0,0-18-1,-17-17 1,-19 17 15,1 18-15,-18 18-1,17 17 1,1-17 0,0-18-1</inkml:trace>
  <inkml:trace contextRef="#ctx0" brushRef="#br0" timeOffset="181799.65">20002 8767 0,'-17'-18'0,"34"36"0,-34-71 16,-1 35-1,18 36 1,0-1-16,0 36 15,18 53 1,-1 0 0,19-18-1,-36-53 1,0-17 0</inkml:trace>
  <inkml:trace contextRef="#ctx0" brushRef="#br0" timeOffset="182349.52">19897 8978 0,'0'0'0,"-18"0"15,18-17 1,18 17 0,-1-18-1,19 18-15,52 0 16,0 0-1,53 0 1,-35 0 0,-71-18-1,-17 1 1,-53-19 0,-18 19 15,17 17-16,-17 0 1,53 17-16,-35 36 16,18-17-1,-1 34 1,36-52 0,17 17-1,18-35 1,0-35-1,-18 17 1,18-35 0,-18 36-1,-17 17 1,-1 70 15,19 36-15,-19-18-1,-17-53-15</inkml:trace>
  <inkml:trace contextRef="#ctx0" brushRef="#br0" timeOffset="182850.25">19350 9560 0,'0'0'0,"0"-17"16,17-1-1,19 18 17,-1 0-32,0 0 15,54 0 1,-37 0-1,-16-18-15</inkml:trace>
  <inkml:trace contextRef="#ctx0" brushRef="#br0" timeOffset="183033.87">19491 9437 0,'-18'0'0,"36"0"0,-53-18 0,35 36 31,17 17-16,19 18 1,-36-18-16,35 89 31,-35-36-31,0 0 16</inkml:trace>
  <inkml:trace contextRef="#ctx0" brushRef="#br0" timeOffset="183483.21">19279 10037 0,'0'17'47,"0"18"-31,0-17-16,18 35 15,-18-18 1,0 1-1,0-19 1</inkml:trace>
  <inkml:trace contextRef="#ctx0" brushRef="#br0" timeOffset="183640.77">19297 10037 0,'0'0'15,"0"-106"1,18 53-1,-18 35-15,70-17 16,89 35 15,-89 17-31</inkml:trace>
  <inkml:trace contextRef="#ctx0" brushRef="#br0" timeOffset="183836.22">19279 10037 0,'-17'0'0,"34"0"0,-17 0 16,71-18 15,-18 18-15,-18 0-16</inkml:trace>
  <inkml:trace contextRef="#ctx0" brushRef="#br0" timeOffset="184017.36">19632 10001 0,'0'0'0,"0"18"16,0 0 15,0 17-15,0-18-16,18 19 15,-1 17 1,1-36 0,-18 1-1</inkml:trace>
  <inkml:trace contextRef="#ctx0" brushRef="#br0" timeOffset="184182.93">19720 9931 0,'0'0'16,"0"-18"-1</inkml:trace>
  <inkml:trace contextRef="#ctx0" brushRef="#br0" timeOffset="184550.47">19879 10001 0,'0'0'15,"0"18"-15,-18-18 16,18 18-1,0-1-15,-17 36 16,34-18 0,1-17-1,35 0 1,-18-18 0,0-18-1,-35-17 1,-17-1-1,-1 1 1,1 18-16,-36-1 31,35 0-15,-17 36-16,17-18 16</inkml:trace>
  <inkml:trace contextRef="#ctx0" brushRef="#br0" timeOffset="184934.12">20091 10037 0,'17'-18'31,"-17"0"-31,18 18 15,17 18 1,36 17 0,-36 18-1,-17-18 1,-18-17 0,0 0-16,-36-1 31,19-52-16,-1 0 1,36-1 0,17-16-1,18 16 1,-18 19 0,-17 17-16</inkml:trace>
  <inkml:trace contextRef="#ctx0" brushRef="#br0" timeOffset="185153.01">20461 9948 0,'0'18'47,"18"0"-32,-1 35 1,1 17 0,-18-52-16,0-1 15,18 1 1</inkml:trace>
  <inkml:trace contextRef="#ctx0" brushRef="#br0" timeOffset="185303.43">20496 9754 0,'0'0'0,"-17"-17"16</inkml:trace>
  <inkml:trace contextRef="#ctx0" brushRef="#br0" timeOffset="187534.8">20408 6773 0,'0'18'63,"18"35"-32,-18-18-31,0 18 16,0-35-1,0-1 1,0 1-16</inkml:trace>
  <inkml:trace contextRef="#ctx0" brushRef="#br0" timeOffset="188086.03">20373 6862 0,'0'0'0,"0"-18"0,-18 0 16,1-52 0,17 52-16,17-17 15,19-36 1,52 18-1,-18 36 1,36 17 0,-18 17-1,-70 36 17,-89 18-17,54-71 1,-54 35-1,36-17-15,17-1 16,1-17 0,70 0 15,17 18-15,54 17 15,-89-17-31,0 0 15,-35-1-15,-35 54 32,17-54-17,-88-17 1,36 18 0,-1-36-1,36-17 1,35 0-16</inkml:trace>
  <inkml:trace contextRef="#ctx0" brushRef="#br0" timeOffset="188519.41">20937 6685 0,'-17'0'16,"34"0"-16,-52 0 0,35-18 16,35 18-1,-17 0 1,35 0-16,53 0 31,-89 0-15,1 0-1,-71 0 17,0 0-17,18 0 1,17 0-16,1 18 16,17 17-1,0 36 1,35 17-1,-17-17 17,-1-36-32,1-17 15</inkml:trace>
  <inkml:trace contextRef="#ctx0" brushRef="#br0" timeOffset="189019.71">21272 6738 0,'-17'0'16,"34"18"15,1-1-31,-18 19 16,18 34-1,-1 1 17,-17-54-32,0 1 15,0 35-15,0-71 47,0-17-31,0 0-16,0-53 15,0 17 1,18 0 0,17 1-1,1 35 1,17 52 0,-1 1-1,19 35 1,-71 0 15,-18-36-31,-35 1 0,-70 0 31,52-18-31</inkml:trace>
  <inkml:trace contextRef="#ctx0" brushRef="#br0" timeOffset="193437.37">22049 6650 0,'0'-35'31,"0"17"-31,-18 18 16,-17 18-1,35-1 1,-18 36-16,0-18 16,-17 142-1,0 17 1,0 106 15</inkml:trace>
  <inkml:trace contextRef="#ctx0" brushRef="#br0" timeOffset="194023.63">22701 6650 0,'0'-18'0,"0"36"0,0-53 0,0 17 15,-17 0 1,-36 18 0,0 18 15,-35 17-15,35 18-1,17-35 1,36 35-1,53-18 1,35-17 0,-17 17-1,70 18 17,-123-36-17,-53 1 1,-36 17-16,0 1 15,-34-36 17,16 0-17,54-18 1</inkml:trace>
  <inkml:trace contextRef="#ctx0" brushRef="#br0" timeOffset="194472.5">23019 6579 0,'0'0'0,"-36"36"47,19-19-47,-1 89 15,1-71-15,-1 71 16,18-18 0,0 36-1,0-36 1,18-70-1</inkml:trace>
  <inkml:trace contextRef="#ctx0" brushRef="#br0" timeOffset="194772.11">23407 6685 0,'0'18'0,"0"-1"31,0 19-31,17 52 31,1-18-31,17 54 32,-17-71-17,-18-36-15</inkml:trace>
  <inkml:trace contextRef="#ctx0" brushRef="#br0" timeOffset="195087.72">23372 6703 0,'-53'35'16,"35"0"0,-53 18-1,36 0 1,17-35-1,-17-1-15,18 19 32,52-36-1,53-18-15,-53 18-16,54 0 15,16 0 1,-34 0-1</inkml:trace>
  <inkml:trace contextRef="#ctx0" brushRef="#br0" timeOffset="195371.25">23689 6597 0,'-18'-18'0,"36"36"0,-36-18 31,36 35-15,-18-17-16,35 52 15,-17 19 1,35 16-1,-36-16 1,-17-36 0</inkml:trace>
  <inkml:trace contextRef="#ctx0" brushRef="#br0" timeOffset="195755.01">23671 6826 0,'18'-17'32,"0"17"-17,35 0 1,52-18 0,-52 18-1,-17 0-15,-1-18 16,-35 1-1,0-19 1,-35 1 0,-1 0-1,1 0 1,35 52 0,35 71 15,1 18-16,-36-70-15,35 52 16,-35-35 0</inkml:trace>
  <inkml:trace contextRef="#ctx0" brushRef="#br0" timeOffset="196010.63">24165 6685 0,'-17'18'32,"17"17"-17,0-17-15,35 70 16,-17 0-1,-1 0 17,-17-35-17</inkml:trace>
  <inkml:trace contextRef="#ctx0" brushRef="#br0" timeOffset="196255.28">24130 6650 0,'0'0'0,"0"-18"0,18 18 31,-1 18-15,1-1-16,70 54 15,18 17 1,-53-35-1,-18-18 1,0 36 0,-35-53-16</inkml:trace>
  <inkml:trace contextRef="#ctx0" brushRef="#br0" timeOffset="196455.51">24112 6826 0,'-17'18'31,"34"-36"-31,-17 36 0,71-18 16,88-18 15,-124 18-31</inkml:trace>
  <inkml:trace contextRef="#ctx0" brushRef="#br0" timeOffset="196689.08">24412 6597 0,'0'0'0,"18"18"31,35 105 0,-53-88-31,35 36 16,-17-18 0,-1-18-16,-17 0 15</inkml:trace>
  <inkml:trace contextRef="#ctx0" brushRef="#br0" timeOffset="196938.55">24483 6667 0,'-18'0'15,"36"0"-15,-18 18 16,35 0-16,0 17 16,71 36-1,0-1 1,-53-35 0,-35-17-16</inkml:trace>
  <inkml:trace contextRef="#ctx0" brushRef="#br0" timeOffset="197139.1">24694 6667 0,'0'0'0,"0"-17"16,-35-36 0,35 88-1,18 0 1,35 71-1,-18-70-15,0 34 16,1 1 0,-19-36-1</inkml:trace>
  <inkml:trace contextRef="#ctx0" brushRef="#br0" timeOffset="197405.93">25065 6650 0,'0'17'16,"-18"1"-16,18 53 31,18-1 0,-18-34-31,17-19 0,1 71 16,-18-70-1,0 0-15</inkml:trace>
  <inkml:trace contextRef="#ctx0" brushRef="#br0" timeOffset="197627.97">25012 6720 0,'0'0'0,"0"-35"0,-18-18 15,18 36 1,36 17 0,34 70-1,1 1 1,-36-36-16,36 36 15,-1 17 1,-52-18 0</inkml:trace>
  <inkml:trace contextRef="#ctx0" brushRef="#br0" timeOffset="197790.14">24977 6826 0,'0'0'16,"-18"-17"-16,53-1 31,89 36-15,17-1 0</inkml:trace>
  <inkml:trace contextRef="#ctx0" brushRef="#br0" timeOffset="203541.32">24271 11800 0,'0'-17'0,"0"34"15,0-52-15,18 35 0,-1 53 16,19 35 0,-1 159 15,-17-141-31,17 123 0,0 142 16,0-124-1,-17 88 16,-18-53-15,18-17 0,-1-160-1,-17-87 1,18-18-16</inkml:trace>
  <inkml:trace contextRef="#ctx0" brushRef="#br0" timeOffset="204125.16">24624 13988 0,'0'0'0,"-18"0"0,1 0 16,-1-18-1,0 18 1,36 0 0,17 18-1,300-18 17,-17-18-17,140 0 1,477-35-1,-176 18 1,881-18 0,-1234 36-1,370 17-15,-123 0 16,-124 17 0,-71-17-1,-316 0 1,-195-17-1,-106-19 1,88 19 0</inkml:trace>
  <inkml:trace contextRef="#ctx0" brushRef="#br0" timeOffset="205875.74">24218 11800 0,'-17'0'15,"34"0"-15,-17-17 16,18 17-16,70 0 16,-35-18-1,123 0 1,265-17-1,212-18 1,211 18 0,-176 0-1,423 17 1,-52 18 0,-124 18-1,-424-1 1,71-17-1,-264 0 1,-195 0 0,-88-17-1,-17 17 1,17-18 0,1 18 15,-1-18-16,-17 36 64,-1-18-48,1 18-16,-1-18 1,-17 17-16,18-17 16,0 0 15,-18 18-15,0 0-1,0 17 1,17 71-1,1 17 1,-18-52-16,0 105 16,0 124-1,18-106 1,17 71 0,-35-195-16,18 71 15,-1 53 1,1-17 15,-18-107-15,0-34-16,0-1 31,18-18-31,-18 1 16,0 0 15,0-1-16,0 1 1,0 0 0,-18-18-1,-17 0 1,-18 35 0,-18 0-1,-17 18 1,0-35-1,-142-18 1,125-18-16</inkml:trace>
  <inkml:trace contextRef="#ctx0" brushRef="#br0" timeOffset="-213731.22">24994 12118 0,'-17'-18'16,"34"36"-16,-52-36 0,0 1 15,17-1 1,18 36 15,-18-1-15,18 1 0,0 0-16,0 34 15,18 19 1,-18-36-1,0 18 1,0-18 0,0-17-1</inkml:trace>
  <inkml:trace contextRef="#ctx0" brushRef="#br0" timeOffset="-213499.59">24924 12012 0,'0'-18'0,"0"36"0,0-53 0,0 17 15,35 18 17,18 35-17,0 18 1,-36 0-1,1-35-15,-18 35 16,0-36-16</inkml:trace>
  <inkml:trace contextRef="#ctx0" brushRef="#br0" timeOffset="-213301.07">24941 12259 0,'0'-18'15,"0"36"-15,-17-36 16,17 1 0,35-1-1,0 0 1,1 1-16,16 17 16,37-35-1,-54 35-15</inkml:trace>
  <inkml:trace contextRef="#ctx0" brushRef="#br0" timeOffset="-212862.81">25277 12012 0,'0'-18'16,"0"36"-16,-18-53 0,18 52 46,0 19-30,0-1-16,18-17 0,-18 52 16,0-52-1,17 52 1,-17-17 0,0-70 15,0-19-16,0 1-15,0-53 16,0 35 0,0-35-1,18 35 1,-1 53 0,1 18-1,-18 17 1,0 18 15,0-18-31,-18 0 16</inkml:trace>
  <inkml:trace contextRef="#ctx0" brushRef="#br0" timeOffset="-212398.94">25488 12012 0,'0'0'0,"0"18"32,0-1-17,0 1 1,0 0-16,0 35 15,0-1 17,0-16-17,0-19 1,0-34 0,0-1-1,0-52 1,-17-1-1,17-17 1,0 53 0,35-1-1,0 36 1,18 71 15,-35-36-15,-36 0-1,-35 1-15</inkml:trace>
  <inkml:trace contextRef="#ctx0" brushRef="#br0" timeOffset="-210813.09">27252 12435 0,'0'0'15,"0"-17"-15,0-1 16,-18 0 15,-17 18-15,0 0 0,-18 36-1,35-19-15,-17 19 16,17 17-1,18 17 1,53 1 0,71-18 15,-89-36-31,53-17 16,-17-17-1,-1-36 1,-70 0-1,0-35-15,-53 35 32,-70-18-17,52 71 1,1 35 0,52 1-1</inkml:trace>
  <inkml:trace contextRef="#ctx0" brushRef="#br0" timeOffset="-210516.43">27675 12382 0,'0'0'0,"-17"0"0,17 18 31,0 0-15,17 35 0,1 17-1,0-52-15,-1 70 16,1-53-1,0-17-15</inkml:trace>
  <inkml:trace contextRef="#ctx0" brushRef="#br0" timeOffset="-210192.06">27570 12435 0,'0'0'0,"-18"-17"0,0-36 32,54 35-17,-1 1-15,0-1 16,89 36 0,-1 34-1,1 72 16,-124-89-31,-18 18 16,-53 0 0,-52-18-1,35-17 1,35-53 15</inkml:trace>
  <inkml:trace contextRef="#ctx0" brushRef="#br0" timeOffset="-209679.08">28257 12524 0,'0'-18'15,"-17"0"1,-1 1 0,-17-1-1,17 0 1,1 18-16,-19 0 31,19 18-31,-1 0 0,-17 35 16,35-18-1,35 0 17,18-17-17,0-1 1,-18-34 0,0-18-1,-35-1 1,0-17-1,0 36 1,36 52 15,-19 18-15,36-18 0,18 0-1</inkml:trace>
  <inkml:trace contextRef="#ctx0" brushRef="#br0" timeOffset="-209462.06">28487 12330 0,'0'0'0,"0"-18"15,-18 18-15,18 18 16,18 17-1,-1 18 1,19 35 0,-19 0-1,1-35 1</inkml:trace>
  <inkml:trace contextRef="#ctx0" brushRef="#br0" timeOffset="-208995.11">28434 12559 0,'0'0'15,"0"-18"1,35 1 0,-17 17-16,17 0 15,106-18 16,-53 18-31,-35-18 16,0 1 0,-35 17-1,-36-18 1,-35 0 0,-17 18-1,34 0 1,19 18 15,-1 35-15,18-18-1,18 1 1,17-1 0,0-18-1,18 1 1,0 0-1,0 17 1,-35 0 0</inkml:trace>
  <inkml:trace contextRef="#ctx0" brushRef="#br0" timeOffset="-208315.64">28875 12506 0,'0'0'0,"-18"-18"16,1 18 0,17 18 15,0 0-16,-18-18-15,18 17 16,0 54 0,18-1-1,-1-34 1,71 17 0,-52-36-16</inkml:trace>
  <inkml:trace contextRef="#ctx0" brushRef="#br0" timeOffset="-207147.05">26741 10407 0,'-18'-18'0,"36"36"0,-54-36 31,36 36-31,0 52 16,18 89 0,-18-71-1,35 71-15,18 123 16,-35-123 0,17 18-1,-17-72 1,-1-69-1</inkml:trace>
  <inkml:trace contextRef="#ctx0" brushRef="#br0" timeOffset="-206581.48">26635 10548 0,'-18'18'15,"0"-18"1,18 17-16,-52 36 15,16-17 1,1-1 0,17-35-1,18-18 17,0-52-17,18-1 1,17 0-1,36-34 1,-1 105 0,1 53-1,52 88 1,-87-71-16</inkml:trace>
  <inkml:trace contextRef="#ctx0" brushRef="#br0" timeOffset="-205965.13">28963 10372 0,'0'0'16,"-18"-18"-1,18 36 17,0 17-32,0 35 15,36 89 1,17 53-1,-18 0 1,-17-107 0,17 1-1,-35-70-15</inkml:trace>
  <inkml:trace contextRef="#ctx0" brushRef="#br0" timeOffset="-205730.93">28734 11254 0,'0'0'0,"35"17"16,18 1-1,-35-18-15,34 18 16,37 17 0,-36-18-1</inkml:trace>
  <inkml:trace contextRef="#ctx0" brushRef="#br0" timeOffset="-205562.8">29316 11201 0,'0'0'0,"0"-18"16,-35 71 15,-1 0-15,-87 35 0,88-53-16</inkml:trace>
  <inkml:trace contextRef="#ctx0" brushRef="#br0" timeOffset="-204478.96">25082 8079 0,'0'0'0,"-17"-18"16,-1-17-1,1 70 1,34 71 0,1 176-1,17 71 1,0-106-1,36 88 1,-18-53 0,-18-88-1</inkml:trace>
  <inkml:trace contextRef="#ctx0" brushRef="#br0" timeOffset="-204030.76">25206 9772 0,'106'18'31,"35"-18"-31,318-18 31,52-17-15,-211 17-16,405-17 16,-316 17-16,810-17 15,-458 35 1,194 0 0,-512 0-1,-106 0 1,-299-18-1</inkml:trace>
  <inkml:trace contextRef="#ctx0" brushRef="#br0" timeOffset="-202780">25100 8079 0,'0'0'0,"53"0"31,88-18-15,-53 18-16,159-18 15,318-17 1,546 17 0,-458 18-1,-1 0 1,265 0 0,-193 18-1,-248-18 1,-317 0-1,-71-35 1,-106 35 0,-35-18-1,18 0 1,17 18 15,18-17-15,18 17-1,0 0 48,-1 17-47,36 1 15,-35 0-16,0-18 1,-18 17 0,0 36-1,0-35 1,0 17-16,17 71 16,-17 35-1,35 53-15,18 141 31,36 53-15,-54-229 0,18 0-1,-18-53 1,-35-53 0,0-36-1,-18-17 16</inkml:trace>
  <inkml:trace contextRef="#ctx0" brushRef="#br0" timeOffset="-202060.89">26053 8978 0,'17'-17'16,"-17"-1"15,0 53-15,18 18-1,-18-18-15,18 36 16,17 70 0,0-70-1</inkml:trace>
  <inkml:trace contextRef="#ctx0" brushRef="#br0" timeOffset="-201513.67">25788 8855 0,'0'0'0,"-35"-71"0,-18-35 31,70-88-15,125 88 0,16 54-1,107 52 1,-106 35 0,-36 71-1,-140 52 1,-107 1-1,1-88 1,-36 17 0,35-35-1,107-53 1,52-18 0,36 1 15,70-1-16,17 36 1,-34 52 0,-36 36-1,-88-18 1,-70 0 0,-54-17-1,1-71 1,52-18-1,36-17 1</inkml:trace>
  <inkml:trace contextRef="#ctx0" brushRef="#br0" timeOffset="-201108.9">26635 8996 0,'0'0'0,"-18"-18"16,53 1 0,18 17-1,-17 0-15,52 35 16,35 18-1,-35 17 1,-70-17 0,-53-35-1,-53-1 1,35-52 0,35-18 15,71-70-16,-35 88 1,87-54 0,-69 89-1</inkml:trace>
  <inkml:trace contextRef="#ctx0" brushRef="#br0" timeOffset="-200191.79">27252 8908 0,'0'0'15,"18"0"-15,-54 35 47,19-17-47,-1 34 16,18-34 0,0 17-16,35 18 31,18-35-16,18-18 1,-18-18 0,-71-35 15,1 36-31,-19-36 16,-34 0-1,34 18 1,19 35 15,52 0-15,0 0-16,54 0 15,-37 0 1,-16 0 0,17-18-1,-36 18 1,-17 18 31,0 17-32,0-17-15,36 52 16,-36-17 0,35-18-1,-35-17 1,35-18-1,0-18 1,1-17 0,-1 0-1,-17-18 1,-18 18 15,17 70 0,1 0-15,35 36 0,-36-71-16,19 35 15,-1-35 1,-17-18 0,17-17-1,-35-36 1,-35-17-1,-18 18 1,0 70 0,0 17-1,18 1 1,52 17 15</inkml:trace>
  <inkml:trace contextRef="#ctx0" brushRef="#br0" timeOffset="-199812.09">28205 8890 0,'0'0'0,"35"-18"16,-18-35 0,-17 36-1,-17-1 1,-1 36-1,-17 17 1,0 18 0,52 18-1,19-19 17,-1-34-17,18 17 1,-36 1-1,-34-19 1,-54 1 0,18-36-1,18 1 1,17-19 0,18 19-16</inkml:trace>
  <inkml:trace contextRef="#ctx0" brushRef="#br0" timeOffset="-199376.61">28452 8925 0,'-18'0'31,"36"18"32,-1-18-63,1 0 15,17 0 1,0 0 0,-35-18-16,36 1 15,-36-19 1,-18 1-1,-35 17 1,0 36 15,18 17-31,17 18 16,18 18 15,53-1-15,35-34-1,-17-36 1,-36 0-16</inkml:trace>
  <inkml:trace contextRef="#ctx0" brushRef="#br0" timeOffset="-199059.14">28787 8961 0,'0'-18'16,"0"36"-16,-18-71 0,0 17 15,1-17 1,-1 53-1,53 18 1,36 70 15,-18-35-31,-18 18 32,-35-54-17,-18 1 1,-34-36-1,16-35 1,36-35 0,18 53-1,52-36 1,-34 54 0,-1 34-1</inkml:trace>
  <inkml:trace contextRef="#ctx0" brushRef="#br0" timeOffset="-198561.8">29475 8590 0,'17'-35'0,"-34"70"0,34-123 15,-17 35-15,-35-70 31,35 87-31,-18-17 0,-17-52 16,17 69 0,-35 54 15,36 17-31,-18 71 16,-1 53-1,36 105 1,71 36-1,-1-123 1,19 52 0,-54-35-1,-53-159 1,-17-52 0,17-1-16</inkml:trace>
  <inkml:trace contextRef="#ctx0" brushRef="#br0" timeOffset="-198242.1">29263 9084 0,'0'-18'0,"0"36"0,0-53 15,53 17 17,-18 18-17,-17 0-15,17 0 0,0 0 16,36-18-1,-18 18 1,-53-17 0,0-1-1,0 1 1,-18 17 0,0 35-1,36 18 1,0 0-1,-1 0 1,19-18 0</inkml:trace>
  <inkml:trace contextRef="#ctx0" brushRef="#br0" timeOffset="-198094.93">29580 8837 0,'-17'-18'16,"34"36"-16,-52-88 0,17 70 16,1 0-1,17 17-15</inkml:trace>
  <inkml:trace contextRef="#ctx0" brushRef="#br0" timeOffset="-197744.74">29651 8978 0,'0'0'16,"-18"0"15,18 18-15,0-1 15,0 19-16,0-19-15,36 1 16,-19 0 0,19-18-1,-19 0 1,1-18-16,-18 0 16,-18-17-1,1-18 1,-19 18-1,19 17 1</inkml:trace>
  <inkml:trace contextRef="#ctx0" brushRef="#br0" timeOffset="-197339.94">29757 8943 0,'0'-18'0,"0"36"0,17-53 32,1 35-17,-18 17 1,53 19 0,-53-19-16,35 18 15,-17 1 1,-18-1-1,0-53 32,0 1-47,18-19 32,-18 19-32,17-36 15,18 18 1,-17 35-1,0 35 1,-1 0 0,19 18-1,-19-18 1</inkml:trace>
  <inkml:trace contextRef="#ctx0" brushRef="#br0" timeOffset="-197176.78">29951 8731 0,'0'0'15,"-18"-17"-15,18-1 0,-17 0 32,34 54-17,-17-19-15</inkml:trace>
  <inkml:trace contextRef="#ctx0" brushRef="#br0" timeOffset="-196790.86">30162 8431 0,'0'0'0,"0"-123"32,0 52-17,-17 177 16,17 18-15,-53 246 15,35-194-31,18-87 0,0-1 16,-17 106 0,34-71-1,1-87 1</inkml:trace>
  <inkml:trace contextRef="#ctx0" brushRef="#br0" timeOffset="-196291.88">30339 8961 0,'0'0'0,"0"-18"16,0 0-16,0 1 15,0 34 1,0 36 0,0-18-1,0 71 16,0-53-31,18-18 16,-18-17 0,0-36 15,0-52-15,0-18-1,17-71 1,1 0-1,-1 89 1,19 52 0,-1 106-1,0 53 1,1 18 0,-19-88-1,1-1 1</inkml:trace>
  <inkml:trace contextRef="#ctx0" brushRef="#br0" timeOffset="-195744.2">30462 9084 0,'-35'-18'16,"70"36"-16,-88-53 0,18-1 16,-18 19-1,36 34 1,17 1-1,0 17 1,35 1 0,-17-1-1,17-17 1,0-36 0,0 0-1,-17-35 1,0 18-1,17-18 17,0 53-17,-17 35 1,-1 1 0,1-1-1,0 18 1,-18-35-1,0-36 17,0 0-32,0 1 15,17-36 1,1 17 0,17 36-1,-17 18 1,0 35 15,-1-35-31,1-1 16</inkml:trace>
  <inkml:trace contextRef="#ctx0" brushRef="#br0" timeOffset="-195287.98">30939 9049 0,'0'-18'0,"0"36"0,0-71 16,0 35-16,0 1 16,0-1-16,-36 18 31,1 18-15,-18 17 15,53-18-31,-18 19 15,18-1 17,18-17-32,0-18 15,-1 0-15,19 0 32,-1-36-17,-17 1 1,-1-53-1,-17-18 1,0 53 0,-17 53-1,17 18 1,17 70 0,1 0-1,17 0 1</inkml:trace>
  <inkml:trace contextRef="#ctx0" brushRef="#br0" timeOffset="-194893.59">31115 8943 0,'-18'-53'16,"36"106"-16,-36-124 16,36 89-1,-18 17 1,18-17-16,-1 35 16,1 0-1,-18-36-15,18 19 16,-18-1-1,-18-53 32,0 1-47,18-1 0,18-53 32,17 36-17,0 18 1,1 17-1,-1 17 1</inkml:trace>
  <inkml:trace contextRef="#ctx0" brushRef="#br0" timeOffset="-194505.82">31397 8978 0,'0'-17'16,"0"34"-16,0-52 15,0 17 1,-17 18 15,-1 18-31,0 17 31,1 0-15,-1-17-16,18 17 16,35 1-1,1-1 1,34-35-1,18-35 1,-70-1 0,-18-17-1,-35 18 1,-1 18 0,-17-1-1,36 36 1,17-1-1,17 1 1</inkml:trace>
  <inkml:trace contextRef="#ctx0" brushRef="#br0" timeOffset="-194303.39">31715 8978 0,'17'0'0,"-34"0"16,34-17-1,-34 17 1,17 17 0,0 18-1,0 18 1,0-35 0,17 0-1,-17-1-15</inkml:trace>
  <inkml:trace contextRef="#ctx0" brushRef="#br0" timeOffset="-194108.77">31679 8802 0,'0'0'0,"-17"-18"16,-1-35-1,1 53 1,17 18 0,0 0-16</inkml:trace>
  <inkml:trace contextRef="#ctx0" brushRef="#br0" timeOffset="-193639.31">31926 9013 0,'18'0'16,"-18"-17"-1,-18-1 17,18 1-32,-17 17 15,-1-18 1,0 36-1,1 17 1,34 18 15,19-53-31,17 0 16,17-18 0,-17-17-1,-18-18 1,-35-18-1,0 36-15,-35-71 32,17 53-17,-17 18 1,18 123 0,17 0-1,52 89 1,1-18-1,-35-107-15</inkml:trace>
  <inkml:trace contextRef="#ctx0" brushRef="#br0" timeOffset="-192488.92">32420 8326 0,'0'17'62,"0"1"-31,-17 17-15,-36 177 15,17-142-31,1 107 16,-18-1-1,18-35-15,-18 53 16,35-70 15</inkml:trace>
  <inkml:trace contextRef="#ctx0" brushRef="#br0" timeOffset="-191083.65">32456 9066 0,'0'-17'16,"0"-1"-1,0 0 16,0 36-15,0 0 15,-18-1-31,18 19 16,0 17 0,-18-1-1,36 1 1,0-35-1,-1-18 1,1-35 0,-1-1-1,1-16 1,0-1 0,-18 106 15,0-1-16,0 1 1,0-35 0,35 17-1,-17-17 1,17-18 0,-35-18-16,35 1 15,-17-36 1,-18 0-1,17-18 1,-34 18 0,-1 36 15,18 34-31,-17-17 16</inkml:trace>
  <inkml:trace contextRef="#ctx0" brushRef="#br0" timeOffset="-190707.97">32791 9243 0,'0'0'16,"17"0"31,-17-18-32,36 0 17,-1-17-17,-35 18-15,0-19 32,0 19-32,-18 17 0,1 0 31,17 17-31,-18 19 15,18 16 17,18-16-17,35-19 1</inkml:trace>
  <inkml:trace contextRef="#ctx0" brushRef="#br0" timeOffset="-190290.68">33002 9084 0,'0'0'16,"0"-18"-16,-17 1 0,-1-36 15,18 88 17,0-17-17,18 35-15,-18 17 16,17 18 15,1-52-15,-18-19-1,0 1 1,0-36 0,0-17-1,18-36 1,17 19-1,-17 34 1,-1 36 0,18 34 15,-35-34-31,-17 0 16,-89-1 15,35-17-31</inkml:trace>
  <inkml:trace contextRef="#ctx0" brushRef="#br0" timeOffset="-185302.93">29386 10530 0,'0'-17'31,"18"17"-31,-18-18 15,0 36 1,18 35 15,-18-36-31,17 36 16,-17-17-16,36 34 16,-36-17-1</inkml:trace>
  <inkml:trace contextRef="#ctx0" brushRef="#br0" timeOffset="-184806.23">29333 10495 0,'-17'-70'15,"-1"-1"-15,1 0 16,34-17 0,54 18-1,35 52 1,17 71 0,-52 0-1,-18 53 1,-89 17 15,-17-52-15,18-54-16,-36 36 15,-17-17 1,35-36 0,36-36-1,70 1 1,0 17-1,35 36 1,-18 35 0,1 18-1,-36-19 1,18 1 0,-35-35-1</inkml:trace>
  <inkml:trace contextRef="#ctx0" brushRef="#br0" timeOffset="-184396.33">29845 10672 0,'0'0'0,"-18"0"15,18-18 1,18 18 15,17 0 0,-17 0-31,0 0 0,52-18 16,-35 1 0,-35-1-1,-35-17 16,-35 17-15,34 18 0,1 0-1,17 35 1,1 1 0,34 17-1,54-1 16,-18-34-15</inkml:trace>
  <inkml:trace contextRef="#ctx0" brushRef="#br0" timeOffset="-183905.04">30233 10619 0,'0'0'15,"0"-18"-15,0 0 0,-18-35 16,-17 36 15,0 17-15,0 17-1,-18 19 1,35 17 0,18 0-1,53-36 1,0 1-1,0-36 1,-18 1 0,-17-19-1,-18 1 1,0 17 15,0 54 0,0-1-15,0-17-16,17 34 16,1 54-1,0-18 1,17-17 0,0-36-1,-17-17 1,-18-36-1</inkml:trace>
  <inkml:trace contextRef="#ctx0" brushRef="#br0" timeOffset="-183685.48">30515 10707 0,'-17'0'32,"34"0"-1,-17 17-15,18 1-16</inkml:trace>
  <inkml:trace contextRef="#ctx0" brushRef="#br0" timeOffset="-182054.65">29616 12312 0,'17'-35'31,"-17"17"-31,0 0 16,18 18-1,-18-35 1,18-18 0,35-53-1,-53 71 1,52-35 0,1 52-1,18 18 1,-18 35-1,0 53 1,0 18 0,-18-18-1,0-17 1,-35-53 0,18-18-1</inkml:trace>
  <inkml:trace contextRef="#ctx0" brushRef="#br0" timeOffset="-181638.39">29951 12347 0,'-18'0'0,"36"0"0,-18 0 31,17 0-16,36 18 1,18-1 0,-36-17-1,0 18 1,-17-36 15,-18 1-31,18-1 31,-1-17-15,-17 17-16,18-17 16,0-18-1,-18 71 17,0-1-32,0 19 15,0-1 1,0 0-1,0-17 1</inkml:trace>
  <inkml:trace contextRef="#ctx0" brushRef="#br0" timeOffset="-181103.27">29792 12629 0,'0'-17'31,"0"-1"0,-18 18-31,1 0 16,-1-17-16,-52 17 15,17 0 1,35 17-16,-35-17 31,35 0-15,54 0 15,-1 0-15,-17 18-1,-1-18-15,-17 17 16,18 19 0,-18 17-1,0 0 1,0-1-1,18-16 1,-1-1 0,1-35-1</inkml:trace>
  <inkml:trace contextRef="#ctx0" brushRef="#br0" timeOffset="-180655.4">29669 12700 0,'0'0'0,"0"-18"47,17 36-47,1 0 16,0-1-1,-1-17-15,18 36 16,54-1-1,-1 0 1,-18-17 0,-34-1-1,52-17 1,-35-17 0,-36-19-16,1 1 31,-36-18-16,1 0 1,-1 18 0,18 53 15,0-1-15,0 1-1,0 0 1</inkml:trace>
  <inkml:trace contextRef="#ctx0" brushRef="#br0" timeOffset="-179220.98">25082 11042 0,'-17'0'0,"-1"53"32,18-36-32,18 72 31,-1 17-16,1-54 1,-18-34-16,18 35 16,-18-35-1</inkml:trace>
  <inkml:trace contextRef="#ctx0" brushRef="#br0" timeOffset="-178853.47">25082 11307 0,'-35'-124'16,"106"318"-16,-195-547 15,212 636-15,-193-672 16,105 354-16,17-71 31,54 106-15,35 18 0,0 70-1,-71-17 1,-106 105-1,-17-123 1,17-18 0,1-17-1,35-18 1,70-35 0,35 35-1,19 17 1,-19 19-1,18 17 1,-35-1 0,-35-34-1</inkml:trace>
  <inkml:trace contextRef="#ctx0" brushRef="#br0" timeOffset="-178470">25418 11236 0,'0'0'0,"0"-18"0,0 1 16,17 34 15,1-17-15,35 0-1,-36 0-15,19 0 16,17-17-1,-36-1 1,-34-17 15,-19-18-15,1 35 0,-18 1-1,18 52 1,17 18-1,54 70 1,-1-87 0,18-19-1,0-17 1</inkml:trace>
  <inkml:trace contextRef="#ctx0" brushRef="#br0" timeOffset="-178153.83">25876 11077 0,'0'0'0,"0"-17"0,-53-36 16,36 35-1,-36 18-15,0 18 16,35 52 15,36-17-15,17-18-1,18 1 1,71 17 0,-89-36-1,-18 1 1,-52 17 0,-53-35-1,35 0 1,18 0-16,-1-17 15</inkml:trace>
  <inkml:trace contextRef="#ctx0" brushRef="#br0" timeOffset="-177993.86">26070 11165 0,'0'0'0,"18"0"16,0 0-1,-1 0 1,1 0 0</inkml:trace>
  <inkml:trace contextRef="#ctx0" brushRef="#br0" timeOffset="-174981.62">30656 12982 0,'0'-35'15,"18"35"17,0 0-32,-1 18 15,19 17-15,34 35 32,18 36-17,1-18 1,-37-17-1,-34-53 1,-53-54 15</inkml:trace>
  <inkml:trace contextRef="#ctx0" brushRef="#br0" timeOffset="-174682.17">30956 12965 0,'0'17'47,"0"1"-47,-53 35 15,36-36 1,-36 72-1,-18-1 1,36 0 0,17-53-1,1-17 1,34-18 0</inkml:trace>
  <inkml:trace contextRef="#ctx0" brushRef="#br0" timeOffset="-174102.17">31009 12823 0,'0'0'0,"0"-17"15,-53-1 1,18 18 0,-53 35-1,-18 1 1,18 34 0,17 36-1,36-35 1,0 52-1,52 18 1,19-70 0,52 35-1,35-53 17,18-36-17,0-52 1,-52-18-1,-1-123 1,-71-1 0,-52 71-1,-35-17 1,17 70 0,-71 0-1,89 35-15,-36 18 16,1 0-1,52 0 1,1 36 0,17-19-1</inkml:trace>
  <inkml:trace contextRef="#ctx0" brushRef="#br0" timeOffset="-173631.29">30992 12488 0,'0'0'0,"0"-17"0,-36-1 31,36 0-31,-17 1 16,17-1-1,0 36 32,0 35-31,17 35 0,1 18-1,0-53 1,-18-36-16,17 19 15,1-19 1</inkml:trace>
  <inkml:trace contextRef="#ctx0" brushRef="#br0" timeOffset="-173184.33">30939 12453 0,'0'-18'0,"0"36"0,17-36 16,1 36 0,0 17-1,17 36 1,0-18 0,-17-36-16,70 54 15,-35-36 1,17-35 15,-52-17-15,-18-1-16,-18-70 15,-35-18 17,18 0-17,18 71 1,-1 52-1,18 19 1,0 52 0,18-17-1,17 52 1,-18-52 15,-17-54-31</inkml:trace>
  <inkml:trace contextRef="#ctx0" brushRef="#br0" timeOffset="-172779.91">31362 12559 0,'0'0'15,"0"-18"1,0 36-1,0 0 1,18 17 0,-1 18-1,1 17 17,17-52-32,-35 0 15,35-1-15,-17-17 16,17-35-1,-35 0 1,0-18 0,-17 35-1,-1-17 1,-17 17 0,-1 18-1,1 35 1</inkml:trace>
  <inkml:trace contextRef="#ctx0" brushRef="#br0" timeOffset="-172213.85">31803 12453 0,'0'0'0,"0"-18"16,0 1-16,-18-1 15,1-35 1,-19 18 0,1 35-1,0 18 1,0 17 0,35 18-1,17 17 1,18-17 15,18-17-31,36 16 31,-72-52-31,36 36 16,-35-1 0,-18 0-1,-53 1 1,-18-36-1,1 0 1,52-18 0,0-17-1,36 17-15</inkml:trace>
  <inkml:trace contextRef="#ctx0" brushRef="#br0" timeOffset="-171217.24">31926 12577 0,'0'0'0,"18"0"0,0 0 32,-18 17-17,17-17 1,-17 18-16,18-18 16,17 17-1,18 1 1,-18-18-1,-17 0-15,0-18 16,17 1 0,-35-18-1,-35-18 1,-1 35 0,19 0-16,-54 18 15,18 36 16,36-19-15,-1 54 0,71-1-1,-35-52 1,-1-18-16,36 18 16,53-18-1,-35-36 1,-19-17-1,-34 18 1,0-35 0,-18 17-1,-18 17 1,0 36 0,1 18-1,-1 35 1,53 18 15,1-36-15,-1 0-1,0 0 1,-17-17 0,-36-18 15,1-18-16,-1-17 1,18 0 0,18 17-16,-1-52 15,19-1 1,-36 53 0,17 18-1,-17-17 1,0 34-1,0 1 1,0 17 0,18-17 15,17 17-15,18 18-1,-18-18 1,-35-17-1,-35-18 1,-36 18 0,36-36-1,18 18-15</inkml:trace>
  <inkml:trace contextRef="#ctx0" brushRef="#br0" timeOffset="-171018.55">32632 12435 0,'0'0'0,"18"0"16,-18 18-1,0 0 1,0-1 0,0 1-16,17 17 15,1 18 1,-1-18-1,1-35 1</inkml:trace>
  <inkml:trace contextRef="#ctx0" brushRef="#br0" timeOffset="-170863.84">32685 12312 0,'0'0'0,"-18"-18"15,1 18 17,17 18-32</inkml:trace>
  <inkml:trace contextRef="#ctx0" brushRef="#br0" timeOffset="-170100.99">32844 12488 0,'0'0'0,"-18"0"63,0 36-32,18-1-15,0-17-16,0-1 15,18 36 1,0-53 0,35 18-1,-36-18 1,1-18 0,-18-35-1,0 0 1,-35 18-1,17 0 1,0 35 0,18 17 15,18 1-15,0 0-1,-1-1 1,18-17-1,-17-17 1,0-1 0,17 0 15,-17 1-15,-1 34-1,-17 1 1,18 0-16,-18 17 15,18 0 1,-18-17 0,17-36 15,-17 1-15,35-36-1,-17 35 1,0 0-1,-1 18-15,1 18 16,0 35 0,-18-35-1</inkml:trace>
  <inkml:trace contextRef="#ctx0" brushRef="#br0" timeOffset="-145523.46">20426 12929 0,'0'-17'16,"0"-1"15,0 0-15,-18 1-1,18-1-15,-17 0 31,-1 1-31,-17-1 0,-54 18 16,19 35 15,-36 18-15,53 36 0,71 16-1,88 1 1,70 0-1,-70-53 1,17 35 0,-105 0-1,-71-35 1,-88 0 0,-18-53 15,106 0-31,-17-35 15,34 17-15</inkml:trace>
  <inkml:trace contextRef="#ctx0" brushRef="#br0" timeOffset="-145191.2">20884 13247 0,'0'-35'31,"-17"35"-31,-1-18 16,1 18-16,-36-18 16,0 36 15,-18 35-31,53 0 31,1 35-15,34 0-1,36-35 1,36-18 0,-36-35-1</inkml:trace>
  <inkml:trace contextRef="#ctx0" brushRef="#br0" timeOffset="-144489.37">21096 13229 0,'-35'-35'15,"70"70"-15,-88-105 0,18 52 16,-18 18-1,0 71 17,35-1-17,1 1 1,17-54-16,35 54 16,0-36-1,-17-35-15,17 18 16,53-36 15,-70-35-15,-18 18-16,0 0 15,-18-18 1,18 70 15,18 1-15,-18 17-16,35 36 31,1-36-15,17 0-1,-1-17 1,1-53 0,-17-53-1,-36-1 1,-53-140-1,17 123 1,1 71 0,18-36-16,-19 54 15,36 87 17,18 1-32,35 52 15,0 18 16,-18-52-31,18-1 16,-35-53 15</inkml:trace>
  <inkml:trace contextRef="#ctx0" brushRef="#br0" timeOffset="-144057.92">21625 13194 0,'-17'0'16,"-19"18"-1,54-1 32,0-17-47,-1 18 16,36-18 15,0-18-15,-35-17-1,-18 17 1,-18 1-16,-17-36 16,-53 35-1,52 36 1,1 17-1,17 53 1,71 0 0,0-17-1,53-36 1,-18-35 15</inkml:trace>
  <inkml:trace contextRef="#ctx0" brushRef="#br0" timeOffset="-107522.06">20602 14305 0,'0'-70'16,"0"140"0,0-158-16,0 53 0,-17-54 31,-36 1-15,0 18-1,0 70 1,0 35-1,0 71 1,88 70 0,36 54-1,-1-72 1,19 72 0,-37-19 15,-52-140-31,0-54 15</inkml:trace>
  <inkml:trace contextRef="#ctx0" brushRef="#br0" timeOffset="-107110.27">20391 14728 0,'0'0'0,"0"-17"15,0-36 1,0 18-1,35 17 1,35-17 0,36-1-1,-18 54 1,-35 0 0,0 35-1,-53 0 1,0 17 15,-17-52-15,-1-54 15,0-34-15,18 35-16,0-36 15,36-17 1,34 0-1,-17 70 1,35 18 0,-70 0-16</inkml:trace>
  <inkml:trace contextRef="#ctx0" brushRef="#br0" timeOffset="-106693.08">20990 14499 0,'36'-17'31,"-19"17"-15,-17 17 0,35 1-1,1-18 1,-19 0-1,1 0-15,0-18 16,-1 1 0,-17-36-1,-17 35 1,-19-35 0,-17 35-1,18 36 1,18 70 15,34-35-15,1 0-16,35 0 31,0-18-15,-36-35-16</inkml:trace>
  <inkml:trace contextRef="#ctx0" brushRef="#br0" timeOffset="-106243.95">21378 14429 0,'0'0'0,"-17"-18"16,17 0 0,17 18 15,1 0-31,35-17 31,-35 17-31,-1 0 0,18-36 16,-17 19 15,-36-1-15,-17 0-1,-18 1 1,-35 17-1,53 17 1,-18 72 0,53-1-1,35-35 1,53 17 0,36-70-1,-1-17 16,-70-36-15,-35 0-16,-36 35 16</inkml:trace>
  <inkml:trace contextRef="#ctx0" brushRef="#br0" timeOffset="-102758.45">21061 15452 0,'17'0'15,"-34"17"-15,-1-17 16,-35 0 15,36 18-15,-1-18-16,0 18 16,1-18-1,-19 0 1,36-36-1,0 1 1,18-36 0,0 19-1,17-54 17,-17 88-17,-1 18-15,1 71 16,17 34-1,18 54 17,-18-53-17,1 35 1,-1-53 0,-35-35-1,-18-35 1,1-36-1,-54-35 1,-17 18 0,0 35-1,35 35 1,18 36 0,35-1 15,52-17-31,1-35 15,-17-18 1,34-18-16</inkml:trace>
  <inkml:trace contextRef="#ctx0" brushRef="#br0" timeOffset="-102341.55">21220 15487 0,'-18'-18'16,"36"36"-16,-36-18 16,36 18-1,-18-1-15,35 71 32,0-52-32,-17 34 15,-1-52 1,1 0 15,-18-71-15,0 0-1,0 0 1,53-53 0,-18 106-1,1 18 1,-1 34-1,-18 1 1,1 18 0,-18-36-1,18-35 1</inkml:trace>
  <inkml:trace contextRef="#ctx0" brushRef="#br0" timeOffset="-101973.91">21784 15381 0,'0'0'0,"0"-18"16,-18 1-1,1 17-15,-1 0 16,-35 17 0,0 1-1,36 17 1,34-17-1,36 17 1,18-17 15,-36 0-31,0 17 16,-17 18 0,-36 0-1,-17-18 1,17-35-1,1 0 1,-1-18-16,0-35 31,18 18-15</inkml:trace>
  <inkml:trace contextRef="#ctx0" brushRef="#br0" timeOffset="-101289.09">21696 15258 0,'-18'-18'0,"1"18"31,52 18-31,-70-18 0,35 35 15,0 35 1,0-34 0,0 52-1,0-35 1,52-18 0,-16-35-1,17-18 1,0-34-1,-18-37 17,-35 36-17,-53-70 1,0 0 0,-18 17 15,54 106-31,17 17 15,0 19 1,17-19-16,1 54 16,35 52-1,0-17 1,-18-35 0,0-1-1,1-35 1</inkml:trace>
  <inkml:trace contextRef="#ctx0" brushRef="#br0" timeOffset="-100907.83">21960 15258 0,'0'-36'15,"0"72"-15,0-54 16,0 36-1,0 35 1,36 17 0,-1 1-1,0-54 1,18 1 0,0-18-1,-35-18 1,-18 1-1,0-19-15,-36-52 16,1 35 15,18 18-15,17 53 0,17-1-1,-17 19 1,18-36-16</inkml:trace>
  <inkml:trace contextRef="#ctx0" brushRef="#br0" timeOffset="-100574.35">22490 15152 0,'0'0'0,"0"-18"0,-18 1 16,-35 17-1,35 0 1,-17 0 0,0 17-1,17 36 1,53-35 0,36 17-1,0 0 1,-36-17-1,-18-18-15,1 35 16,-18 0 0,-35 1-1,-18-19 1,35-17-16,-35-17 16</inkml:trace>
  <inkml:trace contextRef="#ctx0" brushRef="#br0" timeOffset="-100323.5">22560 14870 0,'0'0'0,"0"-18"16,0 0 0,0 36-1,0 17 1,35 53-1,36 1 1,17 16 0,-53-52-1,1 36 1,-36-54 0</inkml:trace>
  <inkml:trace contextRef="#ctx0" brushRef="#br0" timeOffset="-99574.21">22719 15346 0,'-35'-18'15,"35"-17"1,-36-53 0,142 264-16,-212-388 0,177 389 0,-124-406 15,106 158 1,0 53 0,-36 18-16,19 0 15,34 36 1,-17-1-1,0 18 1,-35-36 0,-18 19-1,-36-36 1,1 0 0,35-36-1,71-52 16,-54 71-15,72-1 0,-37 0-1,-34 36 1,0 0 0,-1 17-1,19 0 1,-1-17-1,0-18 1,1-18 0,-19-17-1,-17-18 1,18 18 0,-18 17-1,35 89 1,0 70 15,1 35-15,-36 18-1,0-106 1,-36-17 0,-34-142-1,-1-35 1,18-88-1,71-17 1,70 87 0,-35 89-1,0 35 1,-53 35 0</inkml:trace>
  <inkml:trace contextRef="#ctx0" brushRef="#br0" timeOffset="-97270.33">21414 16510 0,'0'0'0,"17"-18"0,19-35 16,34-52-1,-52-1 16,-18 70-15,-18 19-16,-52-1 16,-1 53-1,36 1-15,-54 17 16,19 35 0,70-35-1,88 17 1,71-17-1,17-17 1,-52 16 0,-89-16-1,-70 52 1,-71 18 0,-18-53 15,19-71-16,87-35-15</inkml:trace>
  <inkml:trace contextRef="#ctx0" brushRef="#br0" timeOffset="-96239.52">21802 16528 0,'0'0'0,"53"17"16,-36 19-1,18-19 1,-17 18 15,17-35-31,1 0 16,-1-17 15,-17-18-15,-18-1-1,-18-34 1,-35 34 0,0 19-1,18 34 1,0 54 0,35 17-1,35 0 1,35-52-1,36-36 1,18-36 0,-36-34-1,-35-18 17,-53 52-32,0 1 0,-35-53 15,-18 53 1,17 17 15,19 36-15,-19 35-1,54-36 1,17 18 0,18 1-1,53-1 1,18 36 15,-124-54-31,-18 18 16,-17-17-1,-71 0 1,71-71 15,35 35-31,0-17 16,35-36-1,-18 36-15,36-53 16,53-18 0,-35 53-1,-54 35 1,-52 36 0,-18 0-1,0 17 1,18 0-1,35 1 1,35-19 0,36 19-1,17-19 1,-17 1 15,-54 17-15,-17 0-1,-53-17 1,0-18 0,18-18-16</inkml:trace>
  <inkml:trace contextRef="#ctx0" brushRef="#br0" timeOffset="-96022.2">22719 16228 0,'0'17'31,"18"-17"-15,-1 18-16,18 0 16,-17-1-16,-18 1 15,35 17 1,1 1-1,-36-19-15</inkml:trace>
  <inkml:trace contextRef="#ctx0" brushRef="#br0" timeOffset="-95472.45">22895 16192 0,'0'0'16,"-17"0"-16,-19 0 16,36-17-1,53 17 1,0 0 0,18 35-1,-18 36 1,-53-18-1,-36-18 1,19-35 0,17-35 15,17-54-15,1 54-16,0 0 0,52-18 31,-35 35-31,1 18 15,34 18 1,-34 52 0,-19 1-1,-17-36 1</inkml:trace>
  <inkml:trace contextRef="#ctx0" brushRef="#br0" timeOffset="-94634.91">23513 16210 0,'0'0'0,"35"-18"31,-17 18 32,17 0-48,-35-17 1,35-1 0,-35-35-1,0 36 1,-70-19 0,-36 72 15,88-36-31,0 35 0,-17 18 15,53 17 17,35-52-32,0 17 15,70-35 1,-17-35 0,-36-18-1,-34-17 16,-36 17-15,-36-18 0,19 18-1,70 71 17,-36-18-32,1 17 15,70 19 1,-35 34-1,-18-17 1,-52 0 15,-18-18-15,17-35 0,-17-35-16,35-18 15,17-53 16,19 1-15,16 34 0,1 53-1,-17 36 1,-1 35 0,0 0-1,-17 0 1,-53 35-1,-18-70 1</inkml:trace>
  <inkml:trace contextRef="#ctx0" brushRef="#br0" timeOffset="-91505">21943 17462 0,'0'-17'0,"0"-1"16,0 1-1,0-36 1,0 0 0,0 35-1,17 36 1,19 70 0,17 71-1,17 17 1,-17-70-1,-18 0 1,-52-53 0,-36-71-1,-18-53 1,1-105 0,17-36 15,70 54-16,54 52 1,-53 88 0</inkml:trace>
  <inkml:trace contextRef="#ctx0" brushRef="#br0" timeOffset="-91301.2">21872 17498 0,'0'17'0,"0"-34"0,-35 34 16,70-34 15,-17-1-31,141-70 32,-54 53-17,1-18 1</inkml:trace>
  <inkml:trace contextRef="#ctx0" brushRef="#br0" timeOffset="-90450.73">22102 17639 0,'0'0'0,"-18"18"0,18-1 16,18-34-1,34-1 1,54-35-1,-35 18 1,-36 17-16,18 0 16,18-17-1,-36 0 17,-35 17-17,-18 1 1,-52-1-1,34 36 1,-17 17 0,18 0-1,35-17-15,0 52 32,0-52-32,35-18 15,18 18 1,18-36-1,-53 0 1,17-17 0,-18 0-1,-17 17 1,18 18 0,-18 18 15,18-1-16,-1 1 1,1-18 0,53-35 15,-36-1-15,-17 1-16,-18-18 15,-18 18 1,0 17-1,-17 36 1,17 35 0,36-18 15,35-17-15,35-1-1,18 1 1,-53 0-1,-88-1 17,-54 1-17,19-18 1,17 0 0</inkml:trace>
  <inkml:trace contextRef="#ctx0" brushRef="#br0" timeOffset="-90170.26">23054 17127 0,'-53'-35'16,"106"70"-16,-124-70 15,89 53 1,0-1 0,52 54-1,-17-18 1,-35-36-16,52 72 16,-52-19 15,-18-52-31</inkml:trace>
  <inkml:trace contextRef="#ctx0" brushRef="#br0" timeOffset="-90035.05">23072 17357 0,'0'0'16,"0"-18"-16,17-35 16,19 18-1,34-18 1,18 35-1</inkml:trace>
  <inkml:trace contextRef="#ctx0" brushRef="#br0" timeOffset="-89287.05">22895 18009 0,'0'0'16,"0"-17"-16,0-1 16,0-17-1,-17-1 1,-19 19-1,-69 34 1,-54 72 15,123-54-31,1 35 0,18 1 16,52-18 0,106 0-1,35 0 1,-52-36-1,-36 36 1,-88-17 0,-123 17-1,-36-36 17,71-17-17,35-70 1,88-1-16</inkml:trace>
  <inkml:trace contextRef="#ctx0" brushRef="#br0" timeOffset="-88483.43">23107 18080 0,'0'0'0,"18"-18"16,-36 18 0,-17 18-1,-1 35 1,36-36-1,0 1-15,18 35 16,35 0 0,17-35 15,1-18-15,-36-18-1,-17-35 1,-18 0-1,-18 18 1,-17-1 0,35 54 15,18 17-15,-1-35-16,54 18 15,-18-18 1,0-35-1,-18-1 1,-35-16 0,-53-19-1,0 0 17,36 36-17,34 53 1,36 70-1,-35-35 1,17 35-16,18 18 16,17 17-1,-34-52 1,-36-36 0,0-52-1,-36-54 1,1-52-1,18-36 17,34 88-17,36 18-15,0 89 32,-18 17-17,-35-36-15,0 36 16,-17-18-1,-54 1 1,18-54 0,36 0-16</inkml:trace>
  <inkml:trace contextRef="#ctx0" brushRef="#br0" timeOffset="-88064.27">23742 17762 0,'0'0'0,"18"-17"15,-18 34 17,0 1-17,17 53 1,1 17 0,70 88-1,-35-52 1,-35-71-1,-1-1 1,-17-87 15,-35-53-15,0-53 0,17 53-1,36-18 1,17 88-1,-17 18 1,-1 18 0,1-1-16,-18 1 15,0 35 1,-35 35 0,17-70-1</inkml:trace>
  <inkml:trace contextRef="#ctx0" brushRef="#br0" timeOffset="-87702.18">24112 17798 0,'18'0'16,"-36"0"-16,54 0 16,-54 17-1,0 1-15,1 17 16,-1-17-1,36 35 17,35-36-17,-18-17-15,18 0 32,-18-35-17,-35-18 1,-53 0-1,18 36 1,-36-19 0,36 36-1,17 18 1</inkml:trace>
  <inkml:trace contextRef="#ctx0" brushRef="#br0" timeOffset="-87383.66">24324 17762 0,'0'-17'0,"-18"17"0,-17-18 15,53 18 17,-1 0-17,36 18 1,-35-18-16,35 53 15,-36-18 1,-34-17 0,-18-18-1,-18 0 1,35-53 0,36-18-1,17-17 1,35 17-1,-34 54 1</inkml:trace>
  <inkml:trace contextRef="#ctx0" brushRef="#br0" timeOffset="-86669.03">24447 17374 0,'-35'-17'0,"70"34"0,-87-70 0,16 18 32,19 17-17,34 89 16,1 0-15,0-19-16,17 19 16,53 53-1,0-54 1,18-17 0,-53-53-1,-18-53 1</inkml:trace>
  <inkml:trace contextRef="#ctx0" brushRef="#br0" timeOffset="-86500.27">24518 17515 0,'0'0'0,"-18"0"16,-17 0-1,53 0 1,35-17-1,53-36 1,-54 53-16</inkml:trace>
  <inkml:trace contextRef="#ctx0" brushRef="#br0" timeOffset="-85498.54">25100 17163 0,'0'-18'0,"0"36"0,-18-54 0,1 1 15,-1-35 16,18 34-15,-17 89 0,17 35-1,17 1 17,1-37-32,17 54 15,36 53 1,-18-18-1,0-35 1,-53-88 0,17-18-1,-17-18 1,18-35 0,17 18-1,36-18 1,52 18-1,36-1 1,17 1 0,-88 17-1,-17 1 17,-71-1-17,-18 18 1,-17-18-1,-35-52 1,34-1 0,-34-70-1,-1-53 1,36 35 0,17 71-1,1 18 1,-1 70-1,-17 0 1,-54 53 0,-34 0-1,-18 35 17,0-35-17,70-18 1,36 0-1,35-17 1,18-18-16</inkml:trace>
  <inkml:trace contextRef="#ctx0" brushRef="#br0" timeOffset="-85084.53">25453 17357 0,'0'0'0,"-18"0"47,1 17-47,17 1 15,0 0 1,0-1-16,17 18 31,19-35-31,16 18 16,19-36 0,-18 1 15,-53-36-16,-35 35-15,-36-17 16,-17 35 15,53 0-15</inkml:trace>
  <inkml:trace contextRef="#ctx0" brushRef="#br0" timeOffset="-84184.25">26158 16669 0,'0'-36'0,"0"72"0,-17-89 16,-1 18 0,1 35-16,17 17 31,17 89-15,36 70-1,18 36 1,-36-141-16,0 52 15,0-17 1,18-18 0,-35-35-1,17-71 17,-17 1-32,35-1 15,70-35 1,-34 36-1,105-36 1,17 17 0,-34-17-1,-89 36 17,-53-1-32,0 1 31,-52 17-16,-19-18 1,36 0 0,-17-17-1,17 0-15,-18-18 16,18-88 0,-17-53-1,17 53 1,-18-18-1,-17 71 1,-36 70 0,18 18 15,18 0-31,-36 18 16,-52 17-1,-54 18 1,-52 0-1,-18-18 1,124 0 0,35 1 15,88-19-15,17-17-16,1 0 0,17 0 15</inkml:trace>
  <inkml:trace contextRef="#ctx0" brushRef="#br0" timeOffset="-83732.08">26882 17216 0,'0'-18'0,"0"36"0,-18-36 47,0 36-32,1-1-15,-1 18 32,18-17-17,35 0 1,36-18 0,-1-36-1,-52 1 1,0 18-16,-18-1 15,-71-17 1,1 17 0,-54 36-1</inkml:trace>
  <inkml:trace contextRef="#ctx0" brushRef="#br0" timeOffset="-76664.85">21784 8043 0,'18'-35'0,"-36"70"0,71-158 31,-35-1-15,-1 71-16,1 18 15,-1-71 1,-17 36 0,-52 105-1,-1 141 1,35-105-1,36 211 1,87 18 0,19-18-1,-18-70 1,-53-106 0,-53-36-1,0-52 1</inkml:trace>
  <inkml:trace contextRef="#ctx0" brushRef="#br0" timeOffset="-76312.37">21802 8467 0,'35'-36'16,"-70"72"-16,88-89 0,-36 35 0,54 0 15,35 1 1,17-1 0,-52 1-1,-36-1 1,-35 0 0,-53 1-1,35-1 1,18 53 15,18 18-15,17 18-1,18 35 1,-18-36 0,-17 1-1</inkml:trace>
  <inkml:trace contextRef="#ctx0" brushRef="#br0" timeOffset="-76159.16">22137 8167 0,'-18'-35'0,"36"70"0,-18-53 46</inkml:trace>
  <inkml:trace contextRef="#ctx0" brushRef="#br0" timeOffset="-75797.48">22454 8237 0,'0'0'0,"0"18"16,-17-18-1,-1 35 1,18 1 0,18 34-1,35-17 1,-18-18 0,18-35-1,-18-53 1,-35-35 15,-18 35-15,-52 18-1,-1 0 1,36 35 0,17 17-1,36 1 1</inkml:trace>
  <inkml:trace contextRef="#ctx0" brushRef="#br0" timeOffset="-75381.28">22719 8184 0,'0'0'0,"-18"-17"31,-17-1-15,53 36 15,-1-1-31,19-17 16,34 71-1,18 0 17,-88-36-32,0-18 15,-17 1-15,-1-18 16,-17-35-1,35-36 1,17 1 0,36-18-1,18 35 1,-36 35 0,-17 53-1,-1 1 1,1-1 15,0-18-31</inkml:trace>
  <inkml:trace contextRef="#ctx0" brushRef="#br0" timeOffset="-75162.49">23107 8149 0,'0'0'0,"0"-17"0,0-1 31,0 36-15,18-1-1,17 36 1,0 0 0,-17-35-16,-1 17 31,1-17-31</inkml:trace>
  <inkml:trace contextRef="#ctx0" brushRef="#br0" timeOffset="-74964.64">22878 7814 0,'-53'-18'16,"106"36"-16,-106-18 16,70 0-1,1 18 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2.124"/>
    </inkml:context>
    <inkml:brush xml:id="br0">
      <inkml:brushProperty name="width" value="0.05" units="cm"/>
      <inkml:brushProperty name="height" value="0.05" units="cm"/>
    </inkml:brush>
  </inkml:definitions>
  <inkml:trace contextRef="#ctx0" brushRef="#br0">13 11 24575,'-6'-10'0,"6"10"0,0 0 0,-1 0 0,1-1 0,0 1 0,0 0 0,0 0 0,0 0 0,-1 0 0,1 0 0,0 0 0,0 0 0,0 0 0,0 0 0,-1 0 0,1 0 0,0 0 0,0 0 0,0 0 0,0 0 0,-1 0 0,1 0 0,0 0 0,0 0 0,0 0 0,0 1 0,-1-1 0,1 0 0,0 0 0,0 0 0,0 0 0,0 0 0,0 0 0,-1 0 0,1 1 0,0-1 0,0 0 0,0 0 0,0 0 0,0 0 0,0 0 0,0 1 0,0-1 0,0 0 0,0 0 0,0 0 0,0 0 0,0 1 0,-1-1 0,1 0 0,0 0 0,0 0 0,1 0 0,-1 1 0,0-1 0,0 0 0,0 0 0,0 0 0,0 1 0,0-1 0,0 0 0,0 0 0,2 33 0,11 56 0,0-7 0,47 511-1365,-56-564-5461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2.526"/>
    </inkml:context>
    <inkml:brush xml:id="br0">
      <inkml:brushProperty name="width" value="0.05" units="cm"/>
      <inkml:brushProperty name="height" value="0.05" units="cm"/>
    </inkml:brush>
  </inkml:definitions>
  <inkml:trace contextRef="#ctx0" brushRef="#br0">0 23 24575,'3'-21'0,"-3"21"0,0 0 0,0 0 0,0 0 0,0-1 0,0 1 0,0 0 0,0 0 0,0 0 0,0 0 0,1 0 0,-1 0 0,0 0 0,0 0 0,0 0 0,0-1 0,0 1 0,0 0 0,0 0 0,1 0 0,-1 0 0,0 0 0,0 0 0,0 0 0,0 0 0,0 0 0,1 0 0,-1 0 0,0 0 0,0 0 0,0 0 0,0 0 0,0 0 0,1 0 0,-1 0 0,0 0 0,0 0 0,0 0 0,0 0 0,0 1 0,0-1 0,0 0 0,1 0 0,-1 0 0,0 0 0,0 0 0,0 0 0,0 0 0,0 0 0,0 0 0,0 1 0,0-1 0,0 0 0,1 0 0,-1 0 0,0 0 0,2 4 0,0 0 0,0 0 0,0 0 0,-1 0 0,0 0 0,2 7 0,26 116 0,-5 1 0,-6 1 0,1 172 0,-19-263-1365,-1-9-5461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3.404"/>
    </inkml:context>
    <inkml:brush xml:id="br0">
      <inkml:brushProperty name="width" value="0.05" units="cm"/>
      <inkml:brushProperty name="height" value="0.05" units="cm"/>
    </inkml:brush>
  </inkml:definitions>
  <inkml:trace contextRef="#ctx0" brushRef="#br0">48 197 24575,'-8'-8'0,"3"4"0,0-1 0,1 0 0,-1 0 0,1-1 0,-7-10 0,10 14 0,0-1 0,1 1 0,-1 0 0,0-1 0,1 1 0,-1 0 0,1-1 0,0 1 0,0-1 0,0 1 0,0-1 0,0 1 0,1 0 0,-1-1 0,1 1 0,0 0 0,-1-1 0,1 1 0,0 0 0,0 0 0,2-3 0,0 0 0,1 1 0,-1-1 0,1 1 0,0-1 0,1 1 0,-1 0 0,1 1 0,0-1 0,0 1 0,0 0 0,0 0 0,0 0 0,1 1 0,6-2 0,9-3 0,0 1 0,32-4 0,-12 3 0,0 2 0,0 3 0,69 3 0,-94 0 0,-1 1 0,1 0 0,-1 1 0,0 1 0,0 0 0,0 1 0,0 1 0,-1 0 0,0 1 0,0 1 0,-1 0 0,22 17 0,-30-20 0,0 0 0,0 0 0,-1 1 0,1 0 0,-1-1 0,0 1 0,-1 1 0,0-1 0,0 0 0,4 14 0,-5-16 0,-1 0 0,0 1 0,-1-1 0,1 1 0,-1-1 0,0 1 0,0-1 0,-1 1 0,1-1 0,-1 0 0,0 1 0,0-1 0,0 0 0,-1 1 0,1-1 0,-1 0 0,-5 7 0,7-10 0,0 0 0,-1 0 0,1 0 0,-1 0 0,0-1 0,1 1 0,-1 0 0,0 0 0,1-1 0,-1 1 0,0 0 0,0-1 0,1 1 0,-1-1 0,0 1 0,0-1 0,0 1 0,0-1 0,0 0 0,0 1 0,-1-1 0,2 0 0,-1 0 0,0-1 0,1 1 0,-1 0 0,0 0 0,1-1 0,-1 1 0,1-1 0,-1 1 0,1 0 0,-1-1 0,1 1 0,-1-1 0,1 1 0,-1-1 0,1 0 0,0 1 0,-1-1 0,1 1 0,0-1 0,-1 0 0,1 0 0,-2-3 0,1-1 0,0 1 0,0 0 0,0-1 0,1 1 0,-1-1 0,1-7 0,3-6 0,0 1 0,1 0 0,1 0 0,11-28 0,-14 40 0,0 0 0,1-1 0,-1 1 0,1 0 0,0 0 0,1 1 0,-1-1 0,1 1 0,0-1 0,0 1 0,0 1 0,0-1 0,1 0 0,0 1 0,-1 0 0,1 0 0,1 0 0,5-2 0,8 4-1365,-4 4-5461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3.797"/>
    </inkml:context>
    <inkml:brush xml:id="br0">
      <inkml:brushProperty name="width" value="0.05" units="cm"/>
      <inkml:brushProperty name="height" value="0.05" units="cm"/>
    </inkml:brush>
  </inkml:definitions>
  <inkml:trace contextRef="#ctx0" brushRef="#br0">0 1 24575,'5'4'0,"1"7"0,0 5 0,-1 6 0,-2 2 0,-1 3 0,-1 6 0,0 2 0,3-1 0,2-1 0,0-2 0,-2-5-8191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4.120"/>
    </inkml:context>
    <inkml:brush xml:id="br0">
      <inkml:brushProperty name="width" value="0.05" units="cm"/>
      <inkml:brushProperty name="height" value="0.05" units="cm"/>
    </inkml:brush>
  </inkml:definitions>
  <inkml:trace contextRef="#ctx0" brushRef="#br0">28 17 24575,'-5'-5'0,"-6"-1"0,-1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17.547"/>
    </inkml:context>
    <inkml:brush xml:id="br0">
      <inkml:brushProperty name="width" value="0.05" units="cm"/>
      <inkml:brushProperty name="height" value="0.05" units="cm"/>
    </inkml:brush>
  </inkml:definitions>
  <inkml:trace contextRef="#ctx0" brushRef="#br0">29 7 24575,'0'-5'0,"0"4"0,0 6 0,0 6 0,0 7 0,-5 10 0,-1 4 0,0 6 0,2 6 0,0 5 0,2 3 0,1-2 0,1-1 0,0-4 0,0-5 0,0-4 0,0-9-8191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4.511"/>
    </inkml:context>
    <inkml:brush xml:id="br0">
      <inkml:brushProperty name="width" value="0.05" units="cm"/>
      <inkml:brushProperty name="height" value="0.05" units="cm"/>
    </inkml:brush>
  </inkml:definitions>
  <inkml:trace contextRef="#ctx0" brushRef="#br0">48 1 24575,'-2'0'0,"0"0"0,0 1 0,0-1 0,0 1 0,0-1 0,1 1 0,-1 0 0,0 0 0,1 0 0,-1 0 0,0 0 0,1 0 0,-1 0 0,1 0 0,0 1 0,-1-1 0,1 1 0,0-1 0,0 1 0,0-1 0,0 1 0,0 0 0,0-1 0,-1 4 0,0 0 0,0-1 0,1 1 0,0 0 0,0-1 0,0 1 0,0 0 0,1 0 0,-1 7 0,6 16 0,0-1 0,2 0 0,1 0 0,20 48 0,-8-25 0,6 16-67,-13-36-193,-1-1 1,-2 2-1,-1-1 0,5 36 1,-11-37-6567</inkml:trace>
  <inkml:trace contextRef="#ctx0" brushRef="#br0" timeOffset="1">294 1 24575,'0'4'0,"0"7"0,0 6 0,0 9 0,5 5 0,1 6 0,0 7 0,3 4 0,0 4 0,-1 3 0,3 0 0,-1-4 0,-2-1 0,-3-5 0,-1-5 0,-2-5 0,-2-8-8191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4.838"/>
    </inkml:context>
    <inkml:brush xml:id="br0">
      <inkml:brushProperty name="width" value="0.05" units="cm"/>
      <inkml:brushProperty name="height" value="0.05" units="cm"/>
    </inkml:brush>
  </inkml:definitions>
  <inkml:trace contextRef="#ctx0" brushRef="#br0">23 1 24575,'-5'0'0,"-2"4"0,1 7 0,1 6 0,7 4 0,2 4 0,5 2 0,2 1 0,-2 0 0,3 1 0,-1-1 0,-2 0 0,1-5 0,0-1 0,-2-5-8191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5.225"/>
    </inkml:context>
    <inkml:brush xml:id="br0">
      <inkml:brushProperty name="width" value="0.05" units="cm"/>
      <inkml:brushProperty name="height" value="0.05" units="cm"/>
    </inkml:brush>
  </inkml:definitions>
  <inkml:trace contextRef="#ctx0" brushRef="#br0">1 1 24575,'0'0'-8191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5.571"/>
    </inkml:context>
    <inkml:brush xml:id="br0">
      <inkml:brushProperty name="width" value="0.05" units="cm"/>
      <inkml:brushProperty name="height" value="0.05" units="cm"/>
    </inkml:brush>
  </inkml:definitions>
  <inkml:trace contextRef="#ctx0" brushRef="#br0">57 22 24575,'-1'11'0,"0"-1"0,-1 1 0,0-1 0,-1 1 0,0-1 0,-1 0 0,-5 10 0,3-6 0,0 0 0,-5 28 0,8-28 0,1 0 0,0 0 0,1 0 0,1 1 0,0-1 0,4 24 0,-3-34 0,0 1 0,0 0 0,1 0 0,-1-1 0,1 1 0,0-1 0,1 0 0,-1 1 0,1-1 0,-1 0 0,1-1 0,1 1 0,-1 0 0,0-1 0,1 0 0,0 1 0,-1-2 0,1 1 0,1 0 0,-1-1 0,0 1 0,1-1 0,5 2 0,1-1 0,0 0 0,0-1 0,0 0 0,0-1 0,0 0 0,1 0 0,-1-1 0,0-1 0,0 0 0,0 0 0,13-4 0,-18 3 0,-1 1 0,1-1 0,-1 0 0,1 0 0,-1-1 0,0 0 0,0 0 0,0 0 0,-1-1 0,1 1 0,-1-1 0,1 0 0,-1 0 0,0-1 0,-1 1 0,1-1 0,-1 0 0,0 0 0,0 0 0,-1 0 0,1 0 0,2-11 0,-3 8 0,0-1 0,-1 0 0,0 0 0,0 0 0,-1 0 0,0 0 0,0 0 0,-1 0 0,-1 1 0,1-1 0,-2 0 0,1 0 0,-1 1 0,0 0 0,-1-1 0,0 1 0,0 1 0,0-1 0,-7-7 0,1 2 0,-1 1 0,0 0 0,-1 1 0,0 1 0,0-1 0,-1 2 0,-1 0 0,0 1 0,-26-12 0,37 18-85,-1 0 0,1 0-1,-1 1 1,0-1 0,0 1-1,0 0 1,0 0 0,0 0-1,0 1 1,0 0 0,0-1-1,0 1 1,0 1 0,0-1-1,-5 1 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5.965"/>
    </inkml:context>
    <inkml:brush xml:id="br0">
      <inkml:brushProperty name="width" value="0.05" units="cm"/>
      <inkml:brushProperty name="height" value="0.05" units="cm"/>
    </inkml:brush>
  </inkml:definitions>
  <inkml:trace contextRef="#ctx0" brushRef="#br0">1 42 24575,'0'-2'0,"0"1"0,0-1 0,0 0 0,0 1 0,0-1 0,0 0 0,0 1 0,0-1 0,1 1 0,-1-1 0,1 0 0,-1 1 0,1-1 0,0 1 0,-1-1 0,1 1 0,0-1 0,0 1 0,0 0 0,0 0 0,0-1 0,1 1 0,-1 0 0,0 0 0,0 0 0,1 0 0,1-1 0,-1 2 0,0 0 0,0 0 0,0 0 0,-1 0 0,1 0 0,0 0 0,0 1 0,0-1 0,-1 1 0,1-1 0,0 1 0,-1 0 0,1 0 0,0 0 0,-1 0 0,1 0 0,-1 0 0,0 0 0,1 0 0,-1 1 0,0-1 0,0 0 0,0 1 0,2 2 0,12 17 0,-2 0 0,0 1 0,17 42 0,19 74 0,-48-136 0,-1-1 0,0 0 0,1 1 0,-1-1 0,1 0 0,-1 1 0,1-1 0,0 0 0,-1 0 0,1 1 0,0-1 0,0 0 0,0 0 0,0 0 0,0 0 0,2 1 0,-2-2 0,-1 0 0,1 0 0,0 0 0,-1 0 0,1 0 0,-1 0 0,1 0 0,0 0 0,-1 0 0,1 0 0,-1-1 0,1 1 0,-1 0 0,1 0 0,-1-1 0,1 1 0,-1 0 0,1-1 0,-1 1 0,1 0 0,-1-1 0,1 1 0,-1-1 0,0 1 0,1-1 0,0 0 0,4-7 0,-1-1 0,1 1 0,5-18 0,-4 12 0,5-11 0,0-1 0,0 1 0,2 0 0,1 0 0,32-41 0,-44 64 0,-1 0 0,1 0 0,0 0 0,0 1 0,0-1 0,0 0 0,1 1 0,-1 0 0,0-1 0,1 1 0,-1 0 0,5-1 0,-6 2 0,0 0 0,0 0 0,1 0 0,-1 0 0,0 0 0,0 0 0,0 1 0,0-1 0,0 0 0,0 1 0,0-1 0,-1 1 0,1-1 0,0 1 0,0-1 0,0 1 0,0-1 0,0 1 0,-1 0 0,1 0 0,0-1 0,-1 1 0,1 0 0,0 0 0,-1 0 0,1 0 0,-1 0 0,1 0 0,-1-1 0,0 1 0,1 0 0,-1 0 0,0 0 0,0 2 0,4 12 0,-2 1 0,0 0 0,0-1 0,-2 25 0,-1-28 0,1-1 0,0 1 0,1 0 0,0 0 0,1 0 0,0 0 0,1-1 0,0 1 0,9 18 0,-11-28 0,1 1 0,-1-1 0,1 0 0,-1 0 0,1 0 0,0 0 0,0 0 0,0 0 0,0 0 0,1 0 0,-1-1 0,0 1 0,1-1 0,-1 0 0,1 0 0,-1 0 0,6 2 0,-4-3 0,1 1 0,0-1 0,-1 0 0,1 0 0,0 0 0,-1-1 0,1 1 0,-1-1 0,9-3 0,3-2 0,0-1 0,-1 0 0,0-1 0,23-17 0,-33 22-59,16-12 152,29-25 1,-45 36-219,-1 0 1,1-1-1,-1 0 1,0 1 0,-1-2-1,1 1 1,-1 0 0,0-1-1,0 0 1,0 1-1,2-11 1,-3-2-6702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12.963"/>
    </inkml:context>
    <inkml:brush xml:id="br0">
      <inkml:brushProperty name="width" value="0.05" units="cm"/>
      <inkml:brushProperty name="height" value="0.05" units="cm"/>
    </inkml:brush>
  </inkml:definitions>
  <inkml:trace contextRef="#ctx0" brushRef="#br0">0 1 24575,'935'0'-1365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14.555"/>
    </inkml:context>
    <inkml:brush xml:id="br0">
      <inkml:brushProperty name="width" value="0.05" units="cm"/>
      <inkml:brushProperty name="height" value="0.05" units="cm"/>
    </inkml:brush>
  </inkml:definitions>
  <inkml:trace contextRef="#ctx0" brushRef="#br0">1 24 24575,'0'4'0,"4"3"0,7-1 0,6-1 0,4-2 0,4-1 0,7 0 0,2-7 0,5-1 0,5 0 0,4 0 0,4 3 0,-3-4 0,-5-1 0,-5 2 0,-10 1-8191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14.948"/>
    </inkml:context>
    <inkml:brush xml:id="br0">
      <inkml:brushProperty name="width" value="0.05" units="cm"/>
      <inkml:brushProperty name="height" value="0.05" units="cm"/>
    </inkml:brush>
  </inkml:definitions>
  <inkml:trace contextRef="#ctx0" brushRef="#br0">0 12 24575,'0'5'0,"0"5"0,5 2 0,6-1 0,5-3 0,6-3 0,2-1 0,8-8 0,2-1 0,5-1 0,5 1 0,5-4 0,2 0 0,-2 2 0,-5 2 0,-5-3 0,-9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59.682"/>
    </inkml:context>
    <inkml:brush xml:id="br0">
      <inkml:brushProperty name="width" value="0.05" units="cm"/>
      <inkml:brushProperty name="height" value="0.05" units="cm"/>
    </inkml:brush>
  </inkml:definitions>
  <inkml:trace contextRef="#ctx0" brushRef="#br0">24 0 24575,'-1'0'0,"0"1"0,0-1 0,0 0 0,0 1 0,0-1 0,0 1 0,0 0 0,0-1 0,0 1 0,0 0 0,0-1 0,0 1 0,1 0 0,-1 0 0,0 0 0,1 0 0,-1-1 0,0 1 0,1 0 0,-1 0 0,1 0 0,0 0 0,-1 0 0,1 1 0,0-1 0,0 0 0,-1 2 0,-3 32 0,6 11 0,13 77 0,-7-68 0,8 90 0,-5 289 0,-27-281-1072,15-147 779,-4 31-6533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0.287"/>
    </inkml:context>
    <inkml:brush xml:id="br0">
      <inkml:brushProperty name="width" value="0.05" units="cm"/>
      <inkml:brushProperty name="height" value="0.05" units="cm"/>
    </inkml:brush>
  </inkml:definitions>
  <inkml:trace contextRef="#ctx0" brushRef="#br0">4 9 24575,'0'0'0,"0"0"0,0 0 0,-1 0 0,1 0 0,0 0 0,0 0 0,0 0 0,-1 0 0,1 0 0,0 0 0,0-1 0,0 1 0,0 0 0,-1 0 0,1 0 0,0 0 0,0 0 0,0-1 0,0 1 0,0 0 0,0 0 0,0 0 0,0-1 0,-1 1 0,1 0 0,0 0 0,0 0 0,0-1 0,0 1 0,0 0 0,0 0 0,0 0 0,0-1 0,0 1 0,0 0 0,0 0 0,0 0 0,0-1 0,1 1 0,-1 0 0,0 0 0,0 0 0,0 0 0,0-1 0,0 1 0,0 0 0,0 0 0,0 0 0,1 0 0,-1-1 0,0 1 0,0 0 0,0 0 0,0 0 0,1 0 0,-1 0 0,0 0 0,18 0 0,23 8 0,133 36 0,299 120 0,-387-128 0,109 52 0,-191-86 0,0 0 0,0 1 0,-1-1 0,1 1 0,-1-1 0,1 1 0,-1 0 0,0 0 0,0 1 0,-1-1 0,1 1 0,0-1 0,-1 1 0,0 0 0,0 0 0,2 5 0,-4-6 0,1 0 0,-1 0 0,0 0 0,0 1 0,0-1 0,0 0 0,-1 0 0,1 0 0,-1 0 0,0 0 0,0 0 0,0 0 0,0 0 0,0 0 0,-1 0 0,1 0 0,-1-1 0,0 1 0,0 0 0,0-1 0,0 0 0,-4 4 0,-6 5 0,-1 0 0,1-2 0,-1 1 0,-1-1 0,-16 7 0,-79 32 0,37-17 0,-161 93 0,82-40 0,122-66-15,22-13-177,0 0-1,-1-1 0,1 0 0,-1-1 0,0 1 0,-10 2 0,7-5-6633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17.920"/>
    </inkml:context>
    <inkml:brush xml:id="br0">
      <inkml:brushProperty name="width" value="0.05" units="cm"/>
      <inkml:brushProperty name="height" value="0.05" units="cm"/>
    </inkml:brush>
  </inkml:definitions>
  <inkml:trace contextRef="#ctx0" brushRef="#br0">83 409 24575,'0'0'0,"0"-1"0,1 0 0,-1 1 0,0-1 0,0 0 0,0 0 0,0 1 0,0-1 0,0 0 0,0 0 0,0 1 0,0-1 0,0 0 0,0 1 0,-1-1 0,1 0 0,0 1 0,0-1 0,-1 0 0,1 1 0,0-1 0,-1 0 0,1 1 0,-1-1 0,1 1 0,-1-1 0,1 1 0,-2-2 0,-11 18 0,-9 37 0,19-41 0,0 0 0,0 0 0,1 1 0,1-1 0,0 0 0,2 25 0,-1-33 0,1 0 0,-1 0 0,1 0 0,0-1 0,0 1 0,0 0 0,0 0 0,0-1 0,1 1 0,0-1 0,0 0 0,0 1 0,0-1 0,0 0 0,1 0 0,-1 0 0,1 0 0,0-1 0,0 1 0,0-1 0,0 0 0,1 0 0,-1 0 0,0 0 0,1 0 0,3 1 0,3-1 0,0 0 0,0-1 0,0 0 0,0 0 0,0-1 0,0-1 0,0 1 0,0-2 0,0 1 0,0-1 0,12-5 0,-16 5 0,-1 0 0,0 0 0,0-1 0,0 1 0,-1-1 0,1 0 0,-1-1 0,1 1 0,6-8 0,-8 8 0,-1 0 0,0 0 0,0 0 0,-1 0 0,1 0 0,-1-1 0,1 1 0,-1 0 0,0-1 0,0 1 0,-1-1 0,1 1 0,-1-1 0,1 1 0,-1-1 0,-1-5 0,0 2 0,-1-1 0,0 1 0,0 0 0,0 0 0,-1 0 0,0 0 0,-1 0 0,0 1 0,0-1 0,-5-6 0,-10-11 0,-24-22 0,39 42 0,-44-44 0,27 29 0,1-1 0,1 0 0,1-1 0,1-1 0,-18-31 0,32 48 0,1 1 0,0-1 0,0 0 0,1 0 0,-1 1 0,1-1 0,0 0 0,0 0 0,1-1 0,0 1 0,0 0 0,0 0 0,0 0 0,2-7 0,-1 8 0,0 0 0,1 0 0,0 1 0,-1-1 0,1 1 0,0-1 0,1 1 0,-1 0 0,1 0 0,-1 0 0,1 0 0,0 0 0,0 0 0,0 1 0,0 0 0,1-1 0,-1 1 0,8-3 0,11-5 0,1 1 0,34-9 0,-49 16 0,0 0 0,0 0 0,0 1 0,0 0 0,0 1 0,0 0 0,0 0 0,0 1 0,0 0 0,0 0 0,11 4 0,-17-4 0,0 0 0,1 0 0,-1 0 0,0 1 0,0 0 0,0-1 0,0 1 0,0 0 0,0 0 0,0 0 0,-1 0 0,1 0 0,-1 0 0,1 0 0,-1 1 0,0-1 0,0 1 0,0-1 0,0 1 0,0-1 0,-1 1 0,1-1 0,-1 1 0,1-1 0,-1 1 0,0 0 0,-1 4 0,0 7 0,0 0 0,-2 0 0,-7 26 0,8-33 0,-88 262-1365,77-238-5461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1.379"/>
    </inkml:context>
    <inkml:brush xml:id="br0">
      <inkml:brushProperty name="width" value="0.05" units="cm"/>
      <inkml:brushProperty name="height" value="0.05" units="cm"/>
    </inkml:brush>
  </inkml:definitions>
  <inkml:trace contextRef="#ctx0" brushRef="#br0">1 201 24575,'0'37'0,"16"1134"0,21-487 0,-37-614 0,-14 99 0,5-86 0,9-77 0,-1-1 0,1 1 0,0-1 0,0 1 0,0-1 0,1 1 0,0-1 0,0 1 0,0-1 0,1 0 0,2 6 0,-2-9 0,-1 1 0,1 0 0,0-1 0,1 1 0,-1-1 0,0 0 0,1 0 0,-1 0 0,1 0 0,0 0 0,0 0 0,0-1 0,-1 1 0,1-1 0,1 0 0,-1 0 0,0 0 0,0 0 0,6 0 0,16 2 0,0-2 0,0-1 0,1-1 0,48-8 0,-29 3 0,827-39-205,61 61-907,-31 0 1199,-877-16-69,-17 1-1,1 0 0,0-1 0,0-1 0,0 1 0,0-1 0,-1-1 0,1 1 0,0-2 0,-1 1 0,15-7 0,-23 9 9,1-1 0,0 0 1,0 1-1,-1-1 0,1 1 0,0-1 1,-1 0-1,1 0 0,-1 1 0,1-1 1,-1 0-1,1 0 0,-1 0 0,1 1 0,-1-1 1,0 0-1,1 0 0,-1 0 0,0 0 1,0 0-1,0 0 0,0 0 0,0 0 1,0 0-1,0 0 0,0 0 0,0 1 1,0-1-1,-1 0 0,1 0 0,0 0 0,-1 0 1,1 0-1,0 0 0,-1 0 0,1 1 1,-1-1-1,1 0 0,-1 0 0,0 1 1,0-2-1,-32-30-146,31 30 163,-44-33-43,23 18 0,-41-40 0,56 48 0,1 0 0,0 0 0,0-1 0,0 0 0,2 0 0,-1-1 0,1 0 0,-4-12 0,-2-15 0,2 0 0,-8-62 0,3-83 0,7 85 0,-20-404 0,39 0 0,40 77 0,-18 166 0,-34 258 0,1-4 0,-1 0 0,1 0 0,-1 0 0,0 1 0,-2-10 0,2 13 0,0 0 0,0 0 0,-1 0 0,1 1 0,0-1 0,-1 0 0,1 0 0,-1 1 0,1-1 0,-1 0 0,1 1 0,-1-1 0,1 0 0,-1 1 0,0-1 0,1 1 0,-1-1 0,0 1 0,0-1 0,1 1 0,-1 0 0,0-1 0,0 1 0,1 0 0,-1 0 0,0-1 0,0 1 0,0 0 0,0 0 0,0 0 0,1 0 0,-1 0 0,0 0 0,0 0 0,0 1 0,0-1 0,1 0 0,-1 0 0,0 1 0,-1-1 0,-87 25 0,34-9 0,-61 10 0,-430 21-157,-1-42-635,371-5 788,-1027-2 4,1168 1-89,20 0-70,1 1-1,-1 0 0,1 1 1,-1 0-1,1 1 0,-21 6 1,24-2-5873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2.191"/>
    </inkml:context>
    <inkml:brush xml:id="br0">
      <inkml:brushProperty name="width" value="0.05" units="cm"/>
      <inkml:brushProperty name="height" value="0.05" units="cm"/>
    </inkml:brush>
  </inkml:definitions>
  <inkml:trace contextRef="#ctx0" brushRef="#br0">1 102 24575,'-1'-6'0,"1"0"0,0 1 0,1-1 0,-1 0 0,1 1 0,0-1 0,0 1 0,1-1 0,0 1 0,0 0 0,0 0 0,3-6 0,-4 10 0,-1 1 0,0 0 0,0 0 0,0 0 0,1 0 0,-1 0 0,0 0 0,0 0 0,0 0 0,1 0 0,-1 0 0,0 0 0,0 0 0,0 0 0,1 0 0,-1 0 0,0 0 0,0 0 0,1 0 0,-1 0 0,0 0 0,0 0 0,0 0 0,1 0 0,-1 0 0,0 0 0,0 0 0,0 1 0,1-1 0,-1 0 0,0 0 0,0 0 0,0 0 0,0 1 0,0-1 0,1 0 0,-1 0 0,0 0 0,0 0 0,0 1 0,0-1 0,0 0 0,0 0 0,0 1 0,0-1 0,0 0 0,0 0 0,0 0 0,0 1 0,7 14 0,-7-12 0,33 110 0,-24-76 0,1 0 0,20 44 0,-21-63 0,0 1 0,1-2 0,1 1 0,1-2 0,0 1 0,2-2 0,-1 1 0,20 15 0,-25-25 0,-1 0 0,1 0 0,1-1 0,-1 0 0,1-1 0,0 0 0,0 0 0,0-1 0,0 0 0,1 0 0,-1-1 0,1 0 0,-1-1 0,1 0 0,0-1 0,0 0 0,-1 0 0,1-1 0,12-3 0,-12 2 0,-1-1 0,0 0 0,0 0 0,-1-1 0,1 0 0,-1-1 0,0 1 0,0-2 0,0 1 0,12-13 0,-10 8 0,-1-1 0,0 0 0,0 0 0,-1-1 0,-1 0 0,10-21 0,-6 5 0,-1 0 0,-1-1 0,-2 0 0,-1-1 0,-1 1 0,1-35 0,-5 53 0,0-49 0,-1 55 0,-1 0 0,0 1 0,1-1 0,-1 1 0,-1-1 0,1 1 0,-1 0 0,0-1 0,0 1 0,-3-5 0,4 8 0,1 0 0,-1 0 0,1 0 0,-1 1 0,0-1 0,1 0 0,-1 0 0,0 1 0,1-1 0,-1 0 0,0 1 0,0-1 0,0 1 0,0-1 0,0 1 0,0 0 0,0-1 0,0 1 0,0 0 0,0 0 0,0-1 0,0 1 0,0 0 0,0 0 0,-1 0 0,1 1 0,-1-1 0,0 1 0,1 0 0,-1-1 0,1 1 0,0 0 0,-1 0 0,1 0 0,0 0 0,-1 0 0,1 0 0,0 1 0,-2 2 0,-2 2 0,1 2 0,-1-1 0,2 0 0,-1 1 0,-3 10 0,-1 13 0,1 0 0,1 1 0,2 0 0,1 0 0,1 0 0,4 46 0,34 192 0,-8-139 0,8 54 0,-31-150 0,-1 0 0,-2 1 0,-4 42 0,1-66 0,0-1 0,-1 1 0,0-1 0,-1 1 0,0-1 0,-1 0 0,-8 17 0,9-24 0,1 0 0,-1 0 0,0 0 0,0 0 0,0 0 0,-1 0 0,1-1 0,-1 0 0,0 0 0,0 0 0,0 0 0,0 0 0,0-1 0,-1 0 0,1 0 0,-1 0 0,0 0 0,1-1 0,-1 0 0,-6 1 0,-3-1 0,0-1 0,0 0 0,1-1 0,-1-1 0,0 0 0,1-1 0,-1 0 0,1-1 0,0-1 0,0 0 0,1-1 0,0 0 0,0 0 0,-16-13 0,10 7 0,1-1 0,0-1 0,2-1 0,-1 0 0,2-1 0,0-1 0,1 0 0,-17-28 0,25 35 0,0 1 0,0-1 0,1 0 0,1-1 0,0 1 0,0-1 0,1 1 0,0-1 0,0 0 0,1 0 0,2-19 0,0 23 0,0 0 0,0 0 0,1 0 0,0 0 0,1 0 0,0 1 0,0-1 0,0 1 0,1-1 0,0 1 0,0 0 0,0 1 0,1-1 0,0 1 0,0 0 0,0 0 0,1 0 0,8-5 0,14-6-1365,-3 5-5461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2.614"/>
    </inkml:context>
    <inkml:brush xml:id="br0">
      <inkml:brushProperty name="width" value="0.05" units="cm"/>
      <inkml:brushProperty name="height" value="0.05" units="cm"/>
    </inkml:brush>
  </inkml:definitions>
  <inkml:trace contextRef="#ctx0" brushRef="#br0">164 138 24575,'-2'-2'0,"0"0"0,0 1 0,0-1 0,0 0 0,0 1 0,0 0 0,0-1 0,-1 1 0,1 0 0,-1 0 0,1 0 0,-1 1 0,1-1 0,-1 0 0,1 1 0,-1 0 0,1 0 0,-1-1 0,0 2 0,1-1 0,-1 0 0,0 0 0,1 1 0,-1-1 0,1 1 0,-1 0 0,1 0 0,0 0 0,-1 0 0,1 0 0,0 1 0,-1-1 0,1 1 0,-3 2 0,0 0 0,1 0 0,-1 1 0,1 0 0,0-1 0,0 1 0,0 1 0,1-1 0,0 1 0,0-1 0,0 1 0,1 0 0,0 0 0,-2 7 0,2-5 0,1-1 0,0 1 0,1 0 0,0-1 0,0 1 0,1 0 0,0-1 0,0 1 0,1-1 0,0 0 0,0 1 0,0-1 0,1 0 0,0 0 0,1 0 0,0-1 0,0 1 0,0-1 0,1 0 0,0 0 0,6 6 0,-4-5 0,1-1 0,0 0 0,0 0 0,1-1 0,0 1 0,0-2 0,0 0 0,0 0 0,1 0 0,0-1 0,-1-1 0,1 0 0,0 0 0,0 0 0,16-1 0,-20-1 0,0-1 0,0 1 0,0-1 0,0 0 0,0 0 0,0-1 0,0 0 0,0 0 0,0 0 0,-1-1 0,1 0 0,-1 0 0,0 0 0,0-1 0,0 0 0,0 0 0,-1 0 0,0 0 0,0-1 0,0 1 0,0-1 0,0 0 0,-1-1 0,0 1 0,0 0 0,-1-1 0,1 0 0,-1 1 0,-1-1 0,3-12 0,-1 7 0,-1 0 0,-1 0 0,0-1 0,-1 1 0,0 0 0,0-1 0,-2 1 0,1 0 0,-1 0 0,-1 0 0,0 0 0,0 0 0,-1 0 0,-1 1 0,1 0 0,-8-11 0,4 10 0,-1 1 0,0 0 0,0 0 0,-1 1 0,0 0 0,-1 1 0,0 0 0,0 0 0,-1 2 0,-19-10 0,23 13 0,0-1 0,0 2 0,0-1 0,0 1 0,-1 0 0,1 1 0,-1 0 0,1 0 0,-1 1 0,1 0 0,-1 1 0,1-1 0,0 2 0,-1-1 0,1 1 0,0 1 0,-15 5 0,19-6-124,0 1 0,0-1 0,0 1 0,1 0 0,-1 0 0,1 0-1,0 0 1,0 0 0,0 1 0,-3 5 0,-6 11-6702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3.017"/>
    </inkml:context>
    <inkml:brush xml:id="br0">
      <inkml:brushProperty name="width" value="0.05" units="cm"/>
      <inkml:brushProperty name="height" value="0.05" units="cm"/>
    </inkml:brush>
  </inkml:definitions>
  <inkml:trace contextRef="#ctx0" brushRef="#br0">28 108 24575,'-1'0'0,"0"1"0,-1-1 0,1 1 0,0-1 0,0 1 0,0 0 0,0 0 0,0-1 0,0 1 0,0 0 0,0 0 0,0 0 0,0 0 0,0 0 0,1 0 0,-1 0 0,0 0 0,1 0 0,-1 1 0,1-1 0,-1 0 0,1 0 0,0 0 0,-1 1 0,1-1 0,0 0 0,0 3 0,-5 40 0,4-39 0,1 9 0,0 1 0,1-1 0,0 0 0,1 0 0,1 0 0,0 0 0,1-1 0,0 1 0,1-1 0,1 0 0,0 0 0,1-1 0,0 0 0,12 16 0,-14-21 0,0-1 0,1 0 0,0-1 0,0 1 0,0-1 0,0 0 0,1-1 0,0 1 0,0-1 0,0-1 0,0 1 0,0-1 0,1 0 0,0-1 0,0 0 0,-1 0 0,1-1 0,0 0 0,0 0 0,0-1 0,0 0 0,1 0 0,-1-1 0,0 0 0,-1 0 0,12-4 0,-7 1 0,-1-1 0,0 1 0,0-2 0,-1 0 0,1 0 0,-1-1 0,-1 0 0,1-1 0,-1 0 0,0 0 0,-1-1 0,0 0 0,-1-1 0,0 0 0,0 0 0,-1 0 0,8-18 0,-9 17 0,0-1 0,-1 1 0,-1-1 0,0 0 0,0 0 0,-1 0 0,-1 0 0,0 0 0,0 0 0,-1 0 0,-1-1 0,0 1 0,-1 0 0,0 0 0,-1 0 0,0 0 0,-8-16 0,8 21 14,-1 0-1,-1 0 0,1 1 0,-1 0 1,0-1-1,-1 2 0,1-1 1,-9-5-1,12 8-75,0 1 0,-1 0 0,1 1 0,-1-1 1,0 0-1,1 1 0,-1-1 0,0 1 0,0 0 0,0 0 0,0 0 0,0 0 1,0 1-1,0-1 0,0 1 0,-1 0 0,1 0 0,0 0 0,0 0 0,0 1 1,0-1-1,0 1 0,-4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3.377"/>
    </inkml:context>
    <inkml:brush xml:id="br0">
      <inkml:brushProperty name="width" value="0.05" units="cm"/>
      <inkml:brushProperty name="height" value="0.05" units="cm"/>
    </inkml:brush>
  </inkml:definitions>
  <inkml:trace contextRef="#ctx0" brushRef="#br0">24 42 24575,'-19'-32'0,"14"23"0,7 15 0,184 534 0,-177-504-682,10 72-1,-16-76-6143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3.771"/>
    </inkml:context>
    <inkml:brush xml:id="br0">
      <inkml:brushProperty name="width" value="0.05" units="cm"/>
      <inkml:brushProperty name="height" value="0.05" units="cm"/>
    </inkml:brush>
  </inkml:definitions>
  <inkml:trace contextRef="#ctx0" brushRef="#br0">1 88 24575,'71'-4'0,"99"-19"0,25-3 0,-190 26 0,1-1 0,0 1 0,0 0 0,0 0 0,-1 0 0,12 2 0,-16-1 0,0-1 0,0 0 0,0 1 0,1-1 0,-1 1 0,0-1 0,0 1 0,0 0 0,0-1 0,0 1 0,-1 0 0,1 0 0,0 0 0,0 0 0,0-1 0,-1 1 0,1 0 0,-1 0 0,1 1 0,0-1 0,-1 0 0,0 0 0,1 0 0,-1 0 0,0 0 0,1 0 0,-1 1 0,0-1 0,0 0 0,0 0 0,0 0 0,0 1 0,0-1 0,-1 2 0,-4 29 0,2-1 0,2 1 0,0 0 0,8 61 0,-6-85 0,1-1 0,-1 1 0,1-1 0,1 0 0,-1 0 0,1 1 0,1-2 0,-1 1 0,1 0 0,0-1 0,1 0 0,-1 0 0,1 0 0,1 0 0,-1-1 0,1 0 0,0 0 0,0 0 0,0-1 0,1 0 0,-1 0 0,1-1 0,0 0 0,0 0 0,0 0 0,12 2 0,-10-3 0,0-1 0,0 0 0,0 0 0,0-1 0,0 0 0,0 0 0,0-1 0,0 0 0,0-1 0,-1 0 0,1 0 0,0-1 0,-1 0 0,13-7 0,-11 4 0,0 0 0,0-1 0,-1 0 0,0 0 0,-1-1 0,0 0 0,0-1 0,-1 0 0,0 0 0,10-17 0,-11 17 0,-1-1 0,0 1 0,-1-1 0,0 0 0,-1 0 0,0 0 0,0 0 0,-1-1 0,0 1 0,-1-1 0,0 1 0,-1-1 0,0 1 0,-1-1 0,0 0 0,-1 1 0,0 0 0,0-1 0,-1 1 0,-1 0 0,0 0 0,0 0 0,0 1 0,-2 0 0,-11-18 0,14 24-97,0-1-1,-1 1 1,1 0-1,-1 0 1,0 0-1,0 0 1,0 1-1,-1-1 1,1 1-1,0 0 1,-1 0-1,1 1 0,-7-2 1,-10-1-6729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4.273"/>
    </inkml:context>
    <inkml:brush xml:id="br0">
      <inkml:brushProperty name="width" value="0.05" units="cm"/>
      <inkml:brushProperty name="height" value="0.05" units="cm"/>
    </inkml:brush>
  </inkml:definitions>
  <inkml:trace contextRef="#ctx0" brushRef="#br0">48 32 24575,'-6'-8'0,"-17"-15"0,12 22 0,11 2 0,-1-1 0,1 1 0,-1 0 0,0-1 0,1 1 0,-1 0 0,1-1 0,-1 1 0,1 0 0,0 0 0,-1 0 0,1-1 0,0 1 0,0 0 0,-1 0 0,1 1 0,0 10 0,-1-1 0,2 0 0,-1 0 0,2 0 0,-1 0 0,2 0 0,4 15 0,3 13 0,27 135 0,29 181 0,-65-349 0,0-2 0,0 0 0,-1-1 0,1 1 0,-1 0 0,0-1 0,0 1 0,0 0 0,0 0 0,-1-1 0,1 1 0,-1 0 0,0-1 0,0 1 0,-1-1 0,-1 5 0,3-8 0,0 0 0,0 0 0,0 0 0,-1 0 0,1 0 0,0 1 0,0-1 0,0 0 0,0 0 0,0 0 0,0 0 0,-1 0 0,1 0 0,0 0 0,0 0 0,0 0 0,0 0 0,-1 0 0,1 0 0,0 0 0,0 0 0,0 0 0,0 0 0,0 0 0,-1 0 0,1 0 0,0 0 0,0 0 0,0 0 0,0-1 0,0 1 0,0 0 0,-1 0 0,1 0 0,0 0 0,0 0 0,0 0 0,0 0 0,0 0 0,0-1 0,0 1 0,0 0 0,0 0 0,-1 0 0,1 0 0,0 0 0,0-1 0,-4-11 0,0-11 0,4 5 0,1 1 0,1 0 0,1-1 0,0 1 0,1 0 0,1 0 0,0 1 0,1-1 0,15-26 0,-16 34 0,0-1 0,0 2 0,1-1 0,0 1 0,1 0 0,0 0 0,0 1 0,1 0 0,0 0 0,0 0 0,0 1 0,1 1 0,0-1 0,0 2 0,1-1 0,-1 1 0,18-5 0,-20 8 0,0 1 0,1 0 0,-1 0 0,1 0 0,-1 1 0,1 0 0,-1 0 0,0 1 0,0 0 0,0 0 0,0 1 0,0 0 0,0 0 0,0 1 0,-1 0 0,0 0 0,0 0 0,0 1 0,0 0 0,-1 0 0,7 8 0,-7-8 0,-2-1 0,1 0 0,0 1 0,-1 0 0,0 0 0,0 0 0,0 0 0,-1 1 0,0-1 0,0 1 0,0-1 0,-1 1 0,0 0 0,0-1 0,0 1 0,-1 0 0,1 0 0,-1 0 0,-1 0 0,1-1 0,-1 1 0,0 0 0,-1 0 0,1-1 0,-1 1 0,0-1 0,-5 10 0,4-11 0,0 0 0,-1 0 0,0 0 0,0-1 0,0 1 0,0-1 0,0 0 0,-1 0 0,0 0 0,1-1 0,-1 1 0,0-1 0,0 0 0,0-1 0,0 1 0,-1-1 0,1 0 0,0 0 0,0-1 0,-1 0 0,1 0 0,-9-1 0,-2 0 0,0 0 0,1-2 0,-1 0 0,1-1 0,0 0 0,-22-10 0,28 10-273,0 0 0,1-1 0,0-1 0,-14-10 0,3-2-6553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4.818"/>
    </inkml:context>
    <inkml:brush xml:id="br0">
      <inkml:brushProperty name="width" value="0.05" units="cm"/>
      <inkml:brushProperty name="height" value="0.05" units="cm"/>
    </inkml:brush>
  </inkml:definitions>
  <inkml:trace contextRef="#ctx0" brushRef="#br0">74 212 24575,'-68'0'0,"62"2"0,12 4 0,12 3 0,3-1 0,0 0 0,1-2 0,-1-1 0,43 6 0,-56-10 0,0 0 0,0-1 0,0 0 0,0 0 0,0-1 0,0 0 0,0 0 0,0-1 0,0 0 0,-1 0 0,1-1 0,-1 0 0,1 0 0,-1-1 0,0 0 0,12-9 0,-15 9 0,-1 1 0,0-1 0,0 1 0,0-1 0,0 0 0,-1 0 0,1 0 0,-1-1 0,0 1 0,0-1 0,-1 1 0,1-1 0,-1 1 0,0-1 0,0 0 0,-1 0 0,0 1 0,1-1 0,-1 0 0,-1 0 0,1 1 0,-1-1 0,0 0 0,-2-6 0,1 4 0,-1 1 0,1-1 0,-2 1 0,1 0 0,-1 0 0,1 0 0,-2 0 0,1 0 0,-1 1 0,1 0 0,-2 0 0,1 0 0,0 1 0,-1 0 0,-11-7 0,12 8 0,0 1 0,-1-1 0,1 1 0,-1 0 0,0 1 0,1-1 0,-1 1 0,0 0 0,0 0 0,0 1 0,0 0 0,0 0 0,1 0 0,-1 1 0,-10 2 0,11-1 0,1-1 0,-1 1 0,0 1 0,1-1 0,-1 1 0,1 0 0,0 0 0,0 0 0,0 1 0,0-1 0,1 1 0,-1 0 0,1 0 0,0 0 0,0 0 0,1 1 0,-1-1 0,-2 7 0,0 1 0,1 1 0,0-1 0,1 1 0,0 0 0,1 0 0,1 0 0,0 0 0,0 0 0,1 0 0,1 0 0,2 15 0,0-11 0,1 0 0,1 0 0,0-1 0,1 1 0,1-1 0,0 0 0,1-1 0,13 19 0,-13-23 0,0 0 0,0-1 0,1 0 0,1 0 0,0-1 0,0-1 0,1 1 0,0-2 0,0 1 0,22 9 0,-24-13 0,1-1 0,-1 0 0,1 0 0,-1-1 0,1-1 0,0 1 0,0-2 0,0 1 0,0-1 0,0-1 0,0 0 0,0 0 0,-1-1 0,1 0 0,14-6 0,-14 4 0,-1 0 0,0-1 0,0 0 0,0 0 0,-1-1 0,0 0 0,0-1 0,-1 0 0,8-9 0,-11 13 0,-1-1 0,0 0 0,0 0 0,0 0 0,0 0 0,-1-1 0,1 1 0,-1-1 0,-1 1 0,1-1 0,0 0 0,-1 0 0,0 0 0,0 1 0,-1-1 0,1 0 0,-1 0 0,0 0 0,-1 0 0,0-8 0,-8-4-1365,-4 4-5461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6.378"/>
    </inkml:context>
    <inkml:brush xml:id="br0">
      <inkml:brushProperty name="width" value="0.05" units="cm"/>
      <inkml:brushProperty name="height" value="0.05" units="cm"/>
    </inkml:brush>
  </inkml:definitions>
  <inkml:trace contextRef="#ctx0" brushRef="#br0">98 27 24575,'0'0'0,"0"0"0,0 0 0,0-1 0,0 1 0,0 0 0,0-1 0,0 1 0,0 0 0,0 0 0,-1 0 0,1-1 0,0 1 0,0 0 0,0 0 0,0-1 0,-1 1 0,1 0 0,0 0 0,0 0 0,-1 0 0,1-1 0,0 1 0,0 0 0,-1 0 0,1 0 0,0 0 0,0 0 0,-1 0 0,1 0 0,0 0 0,0 0 0,-1 0 0,1 0 0,0 0 0,-1 0 0,1 0 0,0 0 0,0 0 0,-1 0 0,1 0 0,0 0 0,0 0 0,-1 0 0,1 0 0,0 0 0,0 1 0,-1-1 0,1 0 0,0 0 0,0 0 0,-1 1 0,1-1 0,0 0 0,0 0 0,0 0 0,0 1 0,-1-1 0,1 0 0,0 1 0,-16 12 0,8-4 0,1 1 0,0 0 0,1 0 0,0 1 0,0 0 0,1 0 0,0 0 0,1 1 0,1-1 0,-4 19 0,5-21 0,1 1 0,0-1 0,0 1 0,1-1 0,0 1 0,1-1 0,0 1 0,0-1 0,1 1 0,0-1 0,1 0 0,0 0 0,8 17 0,-7-20 0,0 0 0,0 0 0,1 0 0,0-1 0,0 1 0,0-1 0,0-1 0,1 1 0,0-1 0,0 0 0,0 0 0,0-1 0,13 6 0,-9-6 0,0 0 0,1-1 0,-1 0 0,1 0 0,0-1 0,-1 0 0,1-1 0,18-2 0,-11-1 0,0 0 0,0-1 0,-1-1 0,1 0 0,-1-2 0,0 0 0,-1-1 0,0 0 0,0-1 0,26-21 0,-33 22 0,1-1 0,-1 0 0,-1-1 0,0 0 0,0-1 0,-1 1 0,0-1 0,-1-1 0,0 1 0,-1-1 0,6-19 0,-10 26 0,1 0 0,-1 0 0,0 0 0,-1-1 0,1 1 0,-1 0 0,0 0 0,0 0 0,-1-1 0,0 1 0,0 0 0,0 0 0,0 0 0,-1 0 0,1 0 0,-2 0 0,1 1 0,0-1 0,-1 0 0,0 1 0,0 0 0,0 0 0,0 0 0,-1 0 0,1 0 0,-1 1 0,0-1 0,0 1 0,-1 0 0,-8-4 0,3 2 11,0 0 0,0 1 0,-1 0 0,0 1 0,0 1 0,0-1-1,0 2 1,0-1 0,-1 2 0,-16 0 0,3 2-382,1 1-1,0 1 1,-41 13 0,30-6-6455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7.674"/>
    </inkml:context>
    <inkml:brush xml:id="br0">
      <inkml:brushProperty name="width" value="0.05" units="cm"/>
      <inkml:brushProperty name="height" value="0.05" units="cm"/>
    </inkml:brush>
  </inkml:definitions>
  <inkml:trace contextRef="#ctx0" brushRef="#br0">0 346 24575,'1'1'0,"-1"0"0,0 0 0,1 0 0,-1 0 0,1 0 0,-1 0 0,1-1 0,-1 1 0,1 0 0,-1 0 0,1 0 0,0 0 0,0-1 0,-1 1 0,1 0 0,0-1 0,0 1 0,0-1 0,0 1 0,0-1 0,0 1 0,0-1 0,0 1 0,0-1 0,0 0 0,0 0 0,0 0 0,1 1 0,36 4 0,-32-5 0,305 5 0,-191-7 0,392-10-191,-94-1-437,207 8 397,676-18-910,-1248 20 1141,1490-77 0,388-4-693,-1804 84 738,906-15 1605,-918 10-1100,766-64 89,-848 65-912,-1-2 0,0 0 0,0-2 0,59-24 0,-75 24-6553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18.498"/>
    </inkml:context>
    <inkml:brush xml:id="br0">
      <inkml:brushProperty name="width" value="0.05" units="cm"/>
      <inkml:brushProperty name="height" value="0.05" units="cm"/>
    </inkml:brush>
  </inkml:definitions>
  <inkml:trace contextRef="#ctx0" brushRef="#br0">2 243 24575,'0'-7'0,"-1"-13"0,1 1 0,1-1 0,1 0 0,1 1 0,5-20 0,-6 33 0,0 1 0,0-1 0,1 1 0,0 0 0,0 0 0,0 0 0,0 0 0,1 0 0,0 0 0,0 1 0,0 0 0,1 0 0,-1 0 0,1 1 0,0-1 0,0 1 0,0 0 0,1 0 0,-1 1 0,12-4 0,-13 5 0,-1-1 0,1 1 0,0 0 0,0 1 0,0-1 0,0 1 0,0 0 0,0 0 0,0 0 0,-1 0 0,1 0 0,0 1 0,0 0 0,0 0 0,0 0 0,0 0 0,-1 1 0,1 0 0,-1-1 0,1 1 0,-1 0 0,0 1 0,4 2 0,-2 0 0,-1 0 0,1 0 0,-1 0 0,-1 1 0,1-1 0,-1 1 0,0 0 0,0 0 0,-1 0 0,0 0 0,0 1 0,0-1 0,1 10 0,-1 15 0,-1 0 0,-2 1 0,0-1 0,-3 0 0,-9 42 0,4-16 0,40-132 0,-18 37 0,36-68 0,-40 89 0,1 1 0,0 1 0,1 0 0,1 0 0,0 1 0,20-17 0,-30 28 0,1 1 0,0 0 0,1-1 0,-1 1 0,0 0 0,0 1 0,1-1 0,-1 1 0,1-1 0,0 1 0,-1 0 0,1 0 0,0 1 0,0-1 0,0 1 0,7 0 0,-8 0 0,0 1 0,0 0 0,0 0 0,0 0 0,0 1 0,0-1 0,-1 1 0,1-1 0,0 1 0,-1 0 0,0 0 0,1 0 0,-1 0 0,0 0 0,0 1 0,0-1 0,0 1 0,0-1 0,-1 1 0,1 0 0,1 3 0,5 13 0,-1 0 0,7 32 0,-11-38 0,0 0 0,1 0 0,0-1 0,1 1 0,0-1 0,1 0 0,0 0 0,13 16 0,-16-25 5,-1 0-1,1 0 0,0-1 0,0 1 1,0-1-1,0 0 0,1 1 0,-1-1 1,0-1-1,1 1 0,0-1 1,-1 1-1,1-1 0,0 0 0,0 0 1,-1-1-1,1 1 0,0-1 1,0 0-1,0 0 0,0 0 0,0 0 1,0-1-1,-1 1 0,1-1 0,0 0 1,6-3-1,-1 0-153,0 0 1,-1-1-1,0 0 1,0-1-1,0 1 1,0-2-1,-1 1 1,0-1-1,11-14 1,1-3-6678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08.270"/>
    </inkml:context>
    <inkml:brush xml:id="br0">
      <inkml:brushProperty name="width" value="0.05" units="cm"/>
      <inkml:brushProperty name="height" value="0.05" units="cm"/>
    </inkml:brush>
  </inkml:definitions>
  <inkml:trace contextRef="#ctx0" brushRef="#br0">270 1 24575,'-9'1'0,"0"1"0,0 0 0,1 1 0,-1-1 0,0 2 0,1-1 0,0 1 0,-14 9 0,0-1 0,9-4 0,0 0 0,0 0 0,1 1 0,0 1 0,1 0 0,0 1 0,0 0 0,1 0 0,1 1 0,-13 20 0,19-27 0,1 0 0,-1 1 0,1 0 0,0-1 0,0 1 0,0 0 0,1 0 0,0 0 0,0 0 0,0 1 0,1-1 0,1 9 0,-1-10 0,2 0 0,-1-1 0,0 1 0,1 0 0,0-1 0,0 1 0,1-1 0,-1 1 0,1-1 0,0 0 0,0 0 0,0 0 0,1 0 0,-1-1 0,1 0 0,0 1 0,5 2 0,2 1 0,0-1 0,0 0 0,1-1 0,-1 0 0,1-1 0,0 0 0,1-1 0,-1-1 0,18 2 0,-7-2 0,0-1 0,0-1 0,1-1 0,29-5 0,-43 4 0,0 0 0,0-1 0,-1 0 0,1-1 0,-1 0 0,1 0 0,-1-1 0,0-1 0,-1 1 0,1-1 0,13-14 0,-19 18 0,-1-1 0,1 0 0,-1 0 0,1 0 0,-1-1 0,0 1 0,0 0 0,-1-1 0,1 0 0,-1 1 0,0-1 0,1 0 0,-2 1 0,1-1 0,0 0 0,-1 0 0,0 0 0,0 0 0,0 0 0,0 0 0,0 1 0,-1-1 0,0 0 0,0 0 0,0 0 0,0 1 0,-1-1 0,1 1 0,-1-1 0,0 1 0,0-1 0,0 1 0,-5-6 0,-1 0 10,0 1 0,-1-1 0,0 1 0,0 1 0,-1 0 0,0 0 0,0 1 0,0 0 0,-1 1 0,0 0 0,-15-4 0,9 3-222,0 1 0,-1 2 0,0-1-1,1 2 1,-1 1 0,-33 0 0,9 6-6614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0.109"/>
    </inkml:context>
    <inkml:brush xml:id="br0">
      <inkml:brushProperty name="width" value="0.05" units="cm"/>
      <inkml:brushProperty name="height" value="0.05" units="cm"/>
    </inkml:brush>
  </inkml:definitions>
  <inkml:trace contextRef="#ctx0" brushRef="#br0">191 379 24575,'-2'-70'0,"0"43"0,1 0 0,1-1 0,2 1 0,1 0 0,9-41 0,-10 62 0,0 0 0,0 0 0,0 0 0,1 1 0,0 0 0,0-1 0,1 1 0,0 0 0,-1 1 0,1-1 0,1 0 0,-1 1 0,1 0 0,0 0 0,0 1 0,0-1 0,0 1 0,1 0 0,-1 1 0,1-1 0,-1 1 0,1 0 0,0 0 0,0 1 0,0 0 0,0 0 0,0 0 0,1 1 0,-1 0 0,0 0 0,0 0 0,0 1 0,0 0 0,0 0 0,11 4 0,-8-1 0,0 0 0,0 1 0,0 0 0,0 0 0,-1 1 0,0 0 0,0 1 0,-1 0 0,1 0 0,-1 0 0,-1 1 0,7 9 0,-6-5 0,0 1 0,0 0 0,-1 0 0,0 1 0,-2 0 0,1 0 0,3 27 0,-5-19 0,-1 0 0,-1 1 0,-1-1 0,-1 1 0,0-1 0,-2 0 0,-1 1 0,-1-1 0,-1-1 0,-1 1 0,-9 21 0,5-22 0,-1 0 0,-1-1 0,-1 0 0,-1-1 0,0-1 0,-1 0 0,-1-1 0,-37 28 0,20-21 0,0-1 0,-2-2 0,0-1 0,-54 20 0,84-37 0,0-1 0,0 0 0,0-1 0,-1 1 0,1-1 0,0 0 0,0-1 0,-12 0 0,16 0 0,0 0 0,0-1 0,0 1 0,0-1 0,0 1 0,0-1 0,0 0 0,1 0 0,-1 0 0,0 0 0,0 0 0,0 0 0,1 0 0,-1-1 0,1 1 0,-1-1 0,1 1 0,0-1 0,-1 0 0,1 1 0,0-1 0,0 0 0,0 0 0,0 0 0,0 0 0,1 0 0,-1 0 0,1 0 0,-1-4 0,0-3 0,0-1 0,1 0 0,0 0 0,1 0 0,0 0 0,1 1 0,-1-1 0,2 0 0,0 1 0,0-1 0,5-8 0,9-19 0,28-44 0,-35 65 0,-5 7 0,1 0 0,0 1 0,1 0 0,0 0 0,0 0 0,0 1 0,1 0 0,0 1 0,17-11 0,-22 15 0,0 1 0,1-1 0,-1 1 0,0-1 0,1 1 0,-1 0 0,0 1 0,1-1 0,-1 0 0,1 1 0,0 0 0,-1 0 0,1 0 0,-1 0 0,1 1 0,-1-1 0,1 1 0,-1 0 0,0 0 0,1 0 0,-1 0 0,0 1 0,1-1 0,-1 1 0,0 0 0,0 0 0,-1 0 0,1 0 0,0 1 0,-1-1 0,1 1 0,2 3 0,6 11 0,-1-1 0,0 2 0,-1-1 0,-1 1 0,-1 1 0,0-1 0,4 24 0,21 53 0,-14-53 0,22 47 0,-34-78 0,0-1 0,1 0 0,0 0 0,0-1 0,17 17 0,-18-22 0,0 0 0,0 0 0,0-1 0,0 0 0,1 0 0,-1-1 0,1 0 0,0 0 0,0 0 0,0-1 0,0 0 0,0 0 0,0-1 0,0 0 0,0 0 0,12-2 0,-7 1 0,1-2 0,0 1 0,-1-2 0,0 1 0,0-2 0,0 1 0,0-2 0,13-8 0,-17 9-341,-1 0 0,1-1-1,10-12 1,-4 2-6485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0.891"/>
    </inkml:context>
    <inkml:brush xml:id="br0">
      <inkml:brushProperty name="width" value="0.05" units="cm"/>
      <inkml:brushProperty name="height" value="0.05" units="cm"/>
    </inkml:brush>
  </inkml:definitions>
  <inkml:trace contextRef="#ctx0" brushRef="#br0">0 103 24575,'0'-5'0,"0"-6"0,0-5 0,0-6 0,0-3 0,0 8 0,5 10 0,2 12 0,-1 9 0,-1 8 0,-2-6 0,-1-4-8191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1.248"/>
    </inkml:context>
    <inkml:brush xml:id="br0">
      <inkml:brushProperty name="width" value="0.05" units="cm"/>
      <inkml:brushProperty name="height" value="0.05" units="cm"/>
    </inkml:brush>
  </inkml:definitions>
  <inkml:trace contextRef="#ctx0" brushRef="#br0">0 23 24575,'5'0'0,"1"-4"0,0-7 0,-2 4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1.701"/>
    </inkml:context>
    <inkml:brush xml:id="br0">
      <inkml:brushProperty name="width" value="0.05" units="cm"/>
      <inkml:brushProperty name="height" value="0.05" units="cm"/>
    </inkml:brush>
  </inkml:definitions>
  <inkml:trace contextRef="#ctx0" brushRef="#br0">137 1 24575,'-6'0'0,"0"0"0,1 0 0,-1 1 0,1-1 0,-1 1 0,1 1 0,-1-1 0,1 1 0,0 0 0,0 0 0,0 0 0,0 1 0,0 0 0,0 0 0,1 0 0,-1 1 0,1-1 0,0 1 0,0 0 0,0 0 0,1 1 0,0-1 0,-1 1 0,1 0 0,1-1 0,-1 1 0,1 0 0,0 1 0,0-1 0,0 0 0,0 8 0,0-4 0,1 0 0,1 0 0,0 0 0,0 1 0,1-1 0,0 0 0,0 0 0,1 0 0,0 0 0,1 0 0,0 0 0,0-1 0,1 1 0,0-1 0,1 0 0,0 0 0,0-1 0,0 1 0,1-1 0,0 0 0,14 11 0,-14-13 0,0 0 0,0 0 0,1 0 0,0-1 0,0 0 0,0-1 0,0 0 0,0 0 0,1 0 0,0-1 0,11 2 0,-13-3 0,0-1 0,1 0 0,-1 0 0,0 0 0,0-1 0,0 0 0,0 0 0,0-1 0,0 1 0,0-1 0,0-1 0,-1 1 0,1-1 0,-1 0 0,0 0 0,6-5 0,-7 6 0,0-1 0,-1 0 0,1 0 0,-1-1 0,0 1 0,0-1 0,0 0 0,0 0 0,0 0 0,-1 0 0,0 0 0,0 0 0,0-1 0,0 1 0,-1-1 0,0 1 0,1-6 0,-1 5 0,-1-1 0,0 0 0,-1 0 0,1 0 0,-1 1 0,0-1 0,-1 0 0,1 1 0,-1-1 0,0 1 0,-1-1 0,-3-5 0,-1-1 0,0 2 0,-1-1 0,0 1 0,0 1 0,-1-1 0,-1 1 0,0 1 0,0 0 0,0 0 0,-1 1 0,-20-10 0,26 15-57,1 0 0,0 0 1,-1 0-1,0 1 0,1-1 0,-1 1 0,0 1 0,0-1 0,0 1 0,1-1 0,-1 1 1,0 1-1,0-1 0,0 1 0,1 0 0,-1 0 0,0 0 0,1 1 0,-1-1 1,0 1-1,1 0 0,0 0 0,-7 5 0,-8 10-6769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2.090"/>
    </inkml:context>
    <inkml:brush xml:id="br0">
      <inkml:brushProperty name="width" value="0.05" units="cm"/>
      <inkml:brushProperty name="height" value="0.05" units="cm"/>
    </inkml:brush>
  </inkml:definitions>
  <inkml:trace contextRef="#ctx0" brushRef="#br0">52 33 24575,'-4'-17'0,"4"17"0,0 0 0,-1-1 0,1 1 0,0 0 0,-1 0 0,1-1 0,0 1 0,-1 0 0,1 0 0,0 0 0,-1 0 0,1-1 0,0 1 0,-1 0 0,1 0 0,0 0 0,-1 0 0,1 0 0,-1 0 0,1 0 0,0 0 0,-1 0 0,1 0 0,0 0 0,-1 0 0,0 1 0,0 0 0,-1-1 0,0 1 0,1 0 0,-1 1 0,1-1 0,0 0 0,-1 0 0,1 0 0,0 1 0,0-1 0,0 1 0,0-1 0,0 1 0,-2 3 0,0 3 0,0 0 0,1 1 0,0-1 0,0 1 0,1-1 0,0 1 0,0 0 0,1 0 0,0 0 0,0-1 0,1 1 0,1 0 0,-1-1 0,1 1 0,1-1 0,0 1 0,0-1 0,0 0 0,7 10 0,-8-14 0,1 1 0,0 0 0,1 0 0,-1-1 0,1 0 0,0 1 0,0-2 0,0 1 0,0 0 0,1-1 0,0 0 0,-1 0 0,1 0 0,0 0 0,1-1 0,-1 0 0,0 0 0,1 0 0,-1-1 0,1 0 0,-1 0 0,1 0 0,0-1 0,-1 0 0,1 0 0,0 0 0,-1-1 0,1 0 0,-1 0 0,10-3 0,-11 3 0,0 0 0,0-1 0,0 0 0,0 1 0,0-1 0,0-1 0,-1 1 0,1 0 0,-1-1 0,0 0 0,0 0 0,0 0 0,0 0 0,0 0 0,-1 0 0,1-1 0,-1 0 0,0 1 0,0-1 0,0 0 0,-1 0 0,1 0 0,-1 0 0,0 0 0,1-8 0,-2 7 0,0-1 0,0 0 0,0 0 0,-1 0 0,0 1 0,0-1 0,0 0 0,-1 1 0,0-1 0,0 1 0,0-1 0,-1 1 0,0 0 0,0 0 0,0 0 0,-1 1 0,1-1 0,-6-4 0,-1-1-97,-1 1-1,-1 1 1,1 0-1,-2 0 1,1 1-1,-1 1 1,1 0-1,-2 1 1,1 0-1,-1 1 1,1 0-1,-1 1 0,-18-1 1,7 2-6729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2.447"/>
    </inkml:context>
    <inkml:brush xml:id="br0">
      <inkml:brushProperty name="width" value="0.05" units="cm"/>
      <inkml:brushProperty name="height" value="0.05" units="cm"/>
    </inkml:brush>
  </inkml:definitions>
  <inkml:trace contextRef="#ctx0" brushRef="#br0">11 0 24575,'-5'0'0,"-1"5"0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2.840"/>
    </inkml:context>
    <inkml:brush xml:id="br0">
      <inkml:brushProperty name="width" value="0.05" units="cm"/>
      <inkml:brushProperty name="height" value="0.05" units="cm"/>
    </inkml:brush>
  </inkml:definitions>
  <inkml:trace contextRef="#ctx0" brushRef="#br0">1 0 24575,'0'5'0,"4"6"0,3 5 0,-2-4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3.196"/>
    </inkml:context>
    <inkml:brush xml:id="br0">
      <inkml:brushProperty name="width" value="0.05" units="cm"/>
      <inkml:brushProperty name="height" value="0.05" units="cm"/>
    </inkml:brush>
  </inkml:definitions>
  <inkml:trace contextRef="#ctx0" brushRef="#br0">81 9 24575,'-20'-6'0,"6"3"0,13 4 0,0-1 0,0 1 0,0 0 0,0 0 0,0-1 0,0 1 0,0 0 0,0 0 0,0 0 0,1 0 0,-1 0 0,0 0 0,1 0 0,-1 0 0,1 0 0,-2 2 0,-4 11 0,1-1 0,0 1 0,1 0 0,1 1 0,0-1 0,0 0 0,2 1 0,0 24 0,1-31 0,0 0 0,1-1 0,0 1 0,0-1 0,1 1 0,0-1 0,0 1 0,1-1 0,-1 0 0,2 0 0,-1-1 0,1 1 0,0 0 0,1-1 0,-1 0 0,1 0 0,0-1 0,9 8 0,-10-10 0,0-1 0,0 1 0,0-1 0,0 0 0,0 0 0,1-1 0,-1 1 0,1-1 0,-1 0 0,1 0 0,0-1 0,-1 1 0,1-1 0,0 0 0,-1 0 0,1 0 0,0-1 0,-1 0 0,1 0 0,-1 0 0,1 0 0,-1-1 0,1 0 0,-1 0 0,0 0 0,0 0 0,0-1 0,5-3 0,-3 1 0,0 1 0,0-1 0,0-1 0,-1 1 0,0-1 0,0 0 0,0 0 0,-1 0 0,0-1 0,0 1 0,-1-1 0,1 0 0,-2 0 0,1-1 0,-1 1 0,3-13 0,-5 12 7,0 1 0,0-1-1,0 1 1,-1-1 0,0 1-1,-1 0 1,0-1-1,0 1 1,0 0 0,-1 0-1,0 0 1,0 0 0,-1 1-1,0-1 1,0 1 0,-1 0-1,-8-9 1,9 11-72,0-1 1,-1 1-1,0 1 1,0-1-1,0 1 1,0-1-1,0 2 0,-1-1 1,1 0-1,-1 1 1,0 0-1,1 0 1,-1 1-1,0 0 1,0 0-1,0 0 0,0 1 1,0 0-1,0 0 1,-1 0-1,1 1 1,-6 1-1,-7 4-6761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3.570"/>
    </inkml:context>
    <inkml:brush xml:id="br0">
      <inkml:brushProperty name="width" value="0.05" units="cm"/>
      <inkml:brushProperty name="height" value="0.05" units="cm"/>
    </inkml:brush>
  </inkml:definitions>
  <inkml:trace contextRef="#ctx0" brushRef="#br0">83 20 24575,'3'-3'0,"-8"-3"0,4 5 0,0 0 0,0 0 0,-1 1 0,1-1 0,0 1 0,0-1 0,0 1 0,0-1 0,-1 1 0,1 0 0,0-1 0,0 1 0,-1 0 0,1 0 0,0 0 0,-3 0 0,1 2 0,-1-1 0,1 1 0,0-1 0,0 1 0,0 0 0,0 0 0,0 1 0,0-1 0,0 0 0,1 1 0,0 0 0,-1 0 0,1-1 0,0 1 0,0 1 0,0-1 0,1 0 0,-1 0 0,1 1 0,0-1 0,0 1 0,0-1 0,0 1 0,1-1 0,-1 6 0,-1 2 0,1-1 0,1 1 0,0 0 0,1-1 0,-1 1 0,2 0 0,4 16 0,-4-20 0,0-1 0,1 0 0,0 0 0,0 0 0,1 0 0,-1-1 0,1 0 0,0 1 0,1-1 0,-1 0 0,1-1 0,0 1 0,0-1 0,1 0 0,-1-1 0,1 1 0,0-1 0,0 0 0,0 0 0,0-1 0,0 0 0,1 0 0,-1 0 0,11 1 0,-11-3 0,1 1 0,-1-1 0,0 0 0,0 0 0,1-1 0,-1 0 0,0 0 0,0 0 0,0-1 0,0 0 0,0 0 0,0 0 0,0-1 0,-1 0 0,1 0 0,-1-1 0,0 1 0,0-1 0,0 0 0,-1 0 0,1-1 0,-1 0 0,0 1 0,0-1 0,-1-1 0,4-5 0,-5 7 4,0-1 1,0 1-1,-1 0 0,0 0 0,1-1 0,-2 1 0,1-1 0,0 1 0,-1-1 1,0 1-1,0-1 0,0 1 0,-1-1 0,0 1 0,0-1 0,0 1 0,0 0 1,0-1-1,-1 1 0,0 0 0,0 0 0,0 0 0,0 0 0,-1 0 0,0 1 1,1-1-1,-1 1 0,-5-4 0,-1-3-169,-2 1 0,1 0 0,-1 0 0,-1 2 0,1-1 0,-2 1 0,1 1 0,-13-5 0,-12-2-6661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49.664"/>
    </inkml:context>
    <inkml:brush xml:id="br0">
      <inkml:brushProperty name="width" value="0.05" units="cm"/>
      <inkml:brushProperty name="height" value="0.05" units="cm"/>
    </inkml:brush>
  </inkml:definitions>
  <inkml:trace contextRef="#ctx0" brushRef="#br0">111 24 24575,'13'-20'0,"-13"16"0,-8 14 0,-10 18 0,1 1 0,1 1 0,-16 41 0,25-52 0,1 0 0,0 0 0,2 1 0,0 0 0,1-1 0,0 39 0,3-53 0,1-1 0,-1 1 0,1-1 0,0 1 0,1-1 0,-1 0 0,0 0 0,1 1 0,0-1 0,0 0 0,1 0 0,-1-1 0,1 1 0,-1 0 0,1-1 0,1 0 0,-1 0 0,0 0 0,1 0 0,-1 0 0,1 0 0,0-1 0,0 0 0,0 0 0,8 3 0,-3-2 0,0 0 0,0 0 0,0-1 0,1-1 0,-1 1 0,1-2 0,-1 1 0,1-1 0,0-1 0,-1 0 0,12-2 0,28-11-1365,-3-2-5461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5.971"/>
    </inkml:context>
    <inkml:brush xml:id="br0">
      <inkml:brushProperty name="width" value="0.05" units="cm"/>
      <inkml:brushProperty name="height" value="0.05" units="cm"/>
    </inkml:brush>
  </inkml:definitions>
  <inkml:trace contextRef="#ctx0" brushRef="#br0">0 0 24575,'0'5'0,"0"6"0,5 5 0,1 6 0,0 3 0,-1 2 0,3 1 0,0 5 0,-1 1 0,-2 5 0,3 0 0,0-2 0,-1-2 0,-3-3 0,0-7-8191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6.349"/>
    </inkml:context>
    <inkml:brush xml:id="br0">
      <inkml:brushProperty name="width" value="0.05" units="cm"/>
      <inkml:brushProperty name="height" value="0.05" units="cm"/>
    </inkml:brush>
  </inkml:definitions>
  <inkml:trace contextRef="#ctx0" brushRef="#br0">4 33 24575,'-2'-11'0,"0"-6"0,2 17 0,1-1 0,-1 1 0,0 0 0,1-1 0,-1 1 0,0 0 0,1 0 0,-1-1 0,0 1 0,1 0 0,-1 0 0,0-1 0,1 1 0,-1 0 0,1 0 0,-1 0 0,0 0 0,1 0 0,-1 0 0,1 0 0,-1 0 0,0 0 0,1 0 0,-1 0 0,1 0 0,-1 0 0,1 0 0,-1 0 0,0 0 0,1 0 0,-1 0 0,1 1 0,-1-1 0,0 0 0,1 0 0,-1 1 0,0-1 0,1 0 0,-1 0 0,1 1 0,19 11 0,-1 0 0,0 1 0,0 1 0,18 17 0,0 1 0,34 18 0,-51-37 0,-1 0 0,0 1 0,-1 1 0,0 0 0,18 22 0,-35-35 0,1 1 0,-1-1 0,0 0 0,0 0 0,1 0 0,-1 1 0,-1-1 0,1 0 0,0 1 0,-1-1 0,1 1 0,-1-1 0,0 1 0,0-1 0,0 1 0,0-1 0,-1 5 0,0-2 0,0 0 0,-1 0 0,0 0 0,0 0 0,0 0 0,0-1 0,-1 1 0,-4 4 0,-3 3 0,0 0 0,0-1 0,-1-1 0,-1 0 0,-13 9 0,10-8 0,-1-1 0,0 0 0,-1-1 0,-24 8 0,26-15 97,14-3-149,1 1 0,0-1 0,0 1-1,0-1 1,-1 1 0,1-1 0,0 1-1,0-1 1,0 1 0,0-1 0,0 1 0,0 0-1,0-1 1,0 1 0,0-1 0,0 1-1,0-1 1,0 1 0,1-1 0,-1 1 0,0-1-1,0 1 1,0-1 0,1 1 0,-1 0-1,0-1 1,1 0 0,6-12-6774</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6.773"/>
    </inkml:context>
    <inkml:brush xml:id="br0">
      <inkml:brushProperty name="width" value="0.05" units="cm"/>
      <inkml:brushProperty name="height" value="0.05" units="cm"/>
    </inkml:brush>
  </inkml:definitions>
  <inkml:trace contextRef="#ctx0" brushRef="#br0">60 10 24575,'-18'-5'0,"17"5"0,1-1 0,-1 1 0,0-1 0,1 1 0,-1 0 0,0-1 0,1 1 0,-1 0 0,0-1 0,0 1 0,1 0 0,-1 0 0,0 0 0,0 0 0,1 0 0,-1 0 0,0 0 0,0 0 0,1 0 0,-1 0 0,0 0 0,0 0 0,1 1 0,-1-1 0,0 0 0,1 0 0,-1 1 0,0-1 0,1 1 0,-1-1 0,0 1 0,1-1 0,-1 1 0,1-1 0,-1 1 0,1-1 0,-1 1 0,1-1 0,-1 1 0,1 0 0,0-1 0,-1 1 0,1 0 0,0 0 0,0-1 0,-1 1 0,1 0 0,0 0 0,0-1 0,0 1 0,0 1 0,-4 16 0,0 1 0,2 0 0,0 0 0,1 0 0,1 0 0,3 26 0,0 8 0,-2-28 0,2-1 0,6 29 0,5 37 0,-14-81-120,0-5 16,0 0 1,0 0-1,1 0 0,-1 0 0,1 0 1,0 0-1,0 0 0,0 0 0,1 0 0,-1 0 1,3 3-1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8.619"/>
    </inkml:context>
    <inkml:brush xml:id="br0">
      <inkml:brushProperty name="width" value="0.05" units="cm"/>
      <inkml:brushProperty name="height" value="0.05" units="cm"/>
    </inkml:brush>
  </inkml:definitions>
  <inkml:trace contextRef="#ctx0" brushRef="#br0">11 30 24575,'0'0'0,"0"-1"0,-1 1 0,1 0 0,0 0 0,-1 0 0,1 0 0,0 0 0,0 0 0,-1 0 0,1 0 0,0 0 0,-1 0 0,1 0 0,0 0 0,-1 0 0,1 0 0,0 0 0,0 0 0,-1 0 0,1 0 0,0 0 0,-1 0 0,1 0 0,0 0 0,0 1 0,-1-1 0,1 0 0,0 0 0,0 0 0,-1 0 0,1 1 0,0-1 0,0 0 0,0 0 0,-1 1 0,1-1 0,0 0 0,0 0 0,0 1 0,0-1 0,0 0 0,0 1 0,-1-1 0,1 0 0,0 0 0,0 1 0,0-1 0,0 0 0,0 1 0,0-1 0,0 0 0,0 1 0,0-1 0,0 0 0,1 0 0,-1 1 0,0-1 0,0 0 0,0 1 0,0-1 0,1 1 0,-1 0 0,1 0 0,0 0 0,0 0 0,0 0 0,0 0 0,1 0 0,-1-1 0,0 1 0,0 0 0,0 0 0,1-1 0,-1 1 0,2 0 0,23 3 0,1 0 0,0-2 0,-1-1 0,37-3 0,-8 0 0,568 1 0,-757 2 0,-161-3 0,70-23 0,225 25 0,-5-1 0,0 1 0,1-1 0,-1 0 0,1 0 0,-1 0 0,1-1 0,0 0 0,-6-3 0,10 5 0,0 0 0,0 0 0,0 0 0,-1 0 0,1 0 0,0 0 0,0 0 0,0 0 0,0 0 0,0 0 0,0-1 0,0 1 0,-1 0 0,1 0 0,0 0 0,0 0 0,0 0 0,0 0 0,0-1 0,0 1 0,0 0 0,0 0 0,0 0 0,0 0 0,0 0 0,0-1 0,0 1 0,0 0 0,0 0 0,0 0 0,0 0 0,0-1 0,0 1 0,0 0 0,0 0 0,0 0 0,0 0 0,0 0 0,0 0 0,0-1 0,0 1 0,0 0 0,1 0 0,-1 0 0,0 0 0,0 0 0,0 0 0,0-1 0,10-3 0,13 0 0,62 1 0,1 4 0,93 12 0,45 2 0,-120-16 0,-221-13 0,-1 4 0,-1 6 0,1 5 0,-163 21 0,278-22 0,-4 1 0,0 0 0,0 0 0,0 0 0,0 1 0,0 0 0,0 1 0,-6 2 0,13-5 0,0 0 0,-1 1 0,1-1 0,0 0 0,0 0 0,0 0 0,0 0 0,0 0 0,-1 0 0,1 1 0,0-1 0,0 0 0,0 0 0,0 0 0,0 0 0,0 1 0,0-1 0,0 0 0,-1 0 0,1 0 0,0 1 0,0-1 0,0 0 0,0 0 0,0 0 0,0 1 0,0-1 0,0 0 0,0 0 0,0 0 0,0 1 0,0-1 0,1 0 0,-1 0 0,0 0 0,0 0 0,0 1 0,0-1 0,0 0 0,0 0 0,0 0 0,0 0 0,1 1 0,-1-1 0,0 0 0,0 0 0,0 0 0,0 0 0,0 0 0,1 0 0,-1 1 0,0-1 0,0 0 0,0 0 0,1 0 0,-1 0 0,0 0 0,0 0 0,0 0 0,1 0 0,-1 0 0,0 0 0,0 0 0,1 0 0,15 4 0,49 2 0,0-2 0,74-6 0,-43 0 0,276 1 0,-1036 45 0,652-42 0,0-2 0,1 2 0,0 0 0,-20 6 0,21-1 0,17-1 0,21 0 0,57-1 0,0-4 0,146-17 0,-161 9 0,235-25 0,-276 25 0,-20 1 0,-9 6 0,0 0 0,0-1 0,0 1 0,0 0 0,0-1 0,-1 1 0,1 0 0,0 0 0,0-1 0,0 1 0,0 0 0,-1 0 0,1-1 0,0 1 0,0 0 0,0 0 0,-1 0 0,1-1 0,0 1 0,0 0 0,-1 0 0,1 0 0,0 0 0,0 0 0,-1-1 0,1 1 0,0 0 0,-1 0 0,1 0 0,0 0 0,0 0 0,-1 0 0,1 0 0,-1 0 0,-14-3 0,-1-1 0,0 2 0,0 1 0,-27 0 0,-69 8 0,65-2 0,-52 1 0,12-1 0,-149 28 0,231-32 0,1 0 0,-1 0 0,1 1 0,0 0 0,-1-1 0,-6 6 0,11-7 0,-1 0 0,1 0 0,0 0 0,0 0 0,0 0 0,0 0 0,0 0 0,0 1 0,-1-1 0,1 0 0,0 0 0,0 0 0,0 0 0,0 0 0,0 0 0,0 1 0,0-1 0,0 0 0,0 0 0,0 0 0,0 0 0,0 1 0,0-1 0,0 0 0,0 0 0,0 0 0,0 0 0,0 1 0,0-1 0,0 0 0,0 0 0,0 0 0,0 0 0,0 1 0,0-1 0,0 0 0,0 0 0,0 0 0,0 0 0,1 0 0,-1 1 0,0-1 0,0 0 0,0 0 0,0 0 0,0 0 0,0 0 0,1 0 0,-1 0 0,0 0 0,0 0 0,0 1 0,23 3 0,48 0 0,-1-3 0,76-10 0,141-29 0,-269 35 0,-10 3 0,0-1 0,0 0 0,0-1 0,0 1 0,-1-2 0,1 1 0,-1-1 0,1 0 0,9-6 0,-17 9-1,0 0 0,0 0 0,0 0 0,0-1 0,0 1 0,0 0 0,0 0 0,0 0 0,0-1 0,0 1 0,0 0 0,0 0 0,0 0 0,0 0 0,0-1 0,0 1 0,0 0 0,0 0 0,0 0 0,0-1 0,0 1 0,0 0 0,0 0 0,0 0 0,0 0 1,0-1-1,0 1 0,0 0 0,0 0 0,-1 0 0,1 0 0,0 0 0,0-1 0,0 1 0,0 0 0,0 0 0,-1 0 0,1 0 0,0 0 0,0 0 0,0 0 0,0 0 0,-1-1 0,1 1 0,0 0 0,0 0 0,0 0 0,0 0 0,-1 0 0,1 0 0,0 0 0,0 0 0,0 0 0,-1 0 0,1 0 0,0 1 0,-13-4-1308,-11 1-5517</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9.267"/>
    </inkml:context>
    <inkml:brush xml:id="br0">
      <inkml:brushProperty name="width" value="0.05" units="cm"/>
      <inkml:brushProperty name="height" value="0.05" units="cm"/>
    </inkml:brush>
  </inkml:definitions>
  <inkml:trace contextRef="#ctx0" brushRef="#br0">44 184 24575,'-1'-10'0,"2"0"0,-1 0 0,1 1 0,1-1 0,0 0 0,0 0 0,1 1 0,6-16 0,-6 19 0,1 0 0,0 0 0,0 0 0,1 1 0,0-1 0,0 1 0,0 0 0,0 1 0,1-1 0,-1 1 0,1 0 0,13-6 0,-17 9 0,1 0 0,0-1 0,-1 1 0,1 0 0,0 1 0,-1-1 0,1 0 0,0 1 0,0 0 0,0 0 0,0 0 0,0 0 0,-1 0 0,1 0 0,0 1 0,0-1 0,0 1 0,-1 0 0,1 0 0,0 0 0,-1 0 0,1 0 0,-1 0 0,1 1 0,-1 0 0,1-1 0,-1 1 0,0 0 0,0 0 0,0 0 0,0 0 0,0 0 0,-1 1 0,3 3 0,0 0 0,0 1 0,-1 0 0,1-1 0,-1 2 0,-1-1 0,0 0 0,0 0 0,0 1 0,-1-1 0,0 1 0,0 0 0,-1 7 0,-1-3 0,-1-1 0,0 0 0,-1 1 0,-1-1 0,0 0 0,0-1 0,-1 1 0,0-1 0,-1 0 0,0 0 0,0-1 0,-1 1 0,-1-2 0,1 1 0,-2-1 0,1 0 0,-1-1 0,0 1 0,0-2 0,-1 1 0,0-2 0,0 1 0,-1-1 0,1-1 0,-1 0 0,0 0 0,-15 2 0,24-5 0,1-1 0,-1 1 0,1-1 0,0 0 0,-1 0 0,1 1 0,-1-1 0,1 0 0,-1 0 0,1-1 0,-1 1 0,1 0 0,0 0 0,-1-1 0,1 1 0,-1-1 0,1 1 0,0-1 0,-1 1 0,1-1 0,0 0 0,0 0 0,-1 1 0,1-1 0,0 0 0,0 0 0,0 0 0,0-1 0,0 1 0,1 0 0,-1 0 0,0 0 0,-1-3 0,2 2 0,0 0 0,0-1 0,0 1 0,0 0 0,0 0 0,1 0 0,-1 0 0,1 0 0,-1 0 0,1-1 0,0 1 0,0 1 0,0-1 0,0 0 0,0 0 0,0 0 0,0 0 0,1 1 0,-1-1 0,1 1 0,-1-1 0,3-1 0,2-2 7,-1 1-1,1 0 0,0 0 0,0 1 1,0 0-1,0 0 0,0 0 1,1 1-1,-1 0 0,1 0 1,0 1-1,0-1 0,-1 1 0,1 1 1,0-1-1,0 1 0,0 1 1,9 1-1,-2 0-171,-1 2 0,0-1 0,-1 2 0,1 0 0,-1 0 0,0 1 0,0 0 0,15 12 0,-9-6-6661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19.782"/>
    </inkml:context>
    <inkml:brush xml:id="br0">
      <inkml:brushProperty name="width" value="0.05" units="cm"/>
      <inkml:brushProperty name="height" value="0.05" units="cm"/>
    </inkml:brush>
  </inkml:definitions>
  <inkml:trace contextRef="#ctx0" brushRef="#br0">21 6 24575,'-11'-2'0,"2"2"0,8 14 0,4-2 0,1-1 0,0 0 0,10 18 0,2 8 0,-15-35 0,-1 0 0,1 0 0,-1-1 0,1 1 0,0 0 0,0-1 0,0 1 0,0-1 0,0 1 0,0-1 0,0 1 0,1-1 0,-1 0 0,1 1 0,2 1 0,-4-3 0,1 0 0,-1 0 0,0 0 0,1 0 0,-1 0 0,0 0 0,1 0 0,-1 0 0,0 0 0,1 0 0,-1 0 0,0 0 0,1-1 0,-1 1 0,0 0 0,0 0 0,1 0 0,-1 0 0,0 0 0,1-1 0,-1 1 0,0 0 0,0 0 0,0-1 0,1 1 0,-1 0 0,0 0 0,0-1 0,1 0 0,4-19 0,-4 10 0,1 1 0,0-1 0,0 1 0,1-1 0,0 1 0,0 0 0,1 0 0,7-10 0,-10 17 0,0 0 0,1 0 0,-1 0 0,1 0 0,-1 1 0,1-1 0,0 1 0,0-1 0,0 1 0,0 0 0,0-1 0,0 1 0,0 0 0,0 0 0,1 1 0,1-2 0,-1 2 0,0 0 0,0 0 0,-1 0 0,1 0 0,0 1 0,0-1 0,-1 1 0,1 0 0,0-1 0,-1 1 0,1 0 0,-1 1 0,1-1 0,-1 0 0,1 1 0,-1-1 0,2 3 0,-1-1 0,-1-1 0,1 0 0,0 0 0,-1 0 0,1 0 0,0 0 0,0-1 0,0 1 0,1-1 0,-1 1 0,0-1 0,0-1 0,1 1 0,-1 0 0,0-1 0,1 1 0,-1-1 0,1 0 0,-1 0 0,1-1 0,-1 1 0,0-1 0,1 1 0,-1-1 0,0 0 0,6-2 0,-7 2 5,0 0-1,1 0 0,-1 1 0,1 0 1,-1-1-1,1 1 0,-1 0 0,1 0 1,-1 0-1,1 0 0,-1 1 1,1-1-1,-1 1 0,1-1 0,-1 1 1,1 0-1,-1 0 0,0 0 1,0 0-1,1 1 0,-1-1 0,0 0 1,0 1-1,0 0 0,-1-1 0,1 1 1,2 2-1,0 2-153,-1-1 1,1 1-1,-1 0 1,0 0-1,-1 0 1,1 0-1,-1 0 1,0 1-1,1 7 1,1 15-6678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21.595"/>
    </inkml:context>
    <inkml:brush xml:id="br0">
      <inkml:brushProperty name="width" value="0.05" units="cm"/>
      <inkml:brushProperty name="height" value="0.05" units="cm"/>
    </inkml:brush>
  </inkml:definitions>
  <inkml:trace contextRef="#ctx0" brushRef="#br0">1 45 24575,'7'-26'0,"0"22"0,0 16 0,-4 8 0,0 0 0,-1 1 0,-1-1 0,0 1 0,-4 21 0,3 51 0,7-65 0,-1-21 0,1-18 0,-3-16 0,0 0 0,-2 0 0,-1 0 0,-4-46 0,1 10 0,2 54 0,0-23 0,0 30 0,0 21 0,0 201 0,-1-254 0,0 21 0,0 0 0,1 0 0,1 0 0,0 0 0,0 1 0,2-1 0,4-18 0,-7 31 0,0 1 0,0-1 0,0 0 0,0 0 0,0 1 0,1-1 0,-1 0 0,0 0 0,0 0 0,0 1 0,0-1 0,0 0 0,0 0 0,0 0 0,0 1 0,1-1 0,-1 0 0,0 0 0,0 0 0,0 1 0,0-1 0,1 0 0,-1 0 0,0 0 0,0 0 0,0 0 0,1 0 0,-1 1 0,0-1 0,0 0 0,1 0 0,-1 0 0,0 0 0,0 0 0,0 0 0,1 0 0,-1 0 0,0 0 0,0 0 0,1 0 0,-1 0 0,0 0 0,0 0 0,1 0 0,-1-1 0,0 1 0,0 0 0,0 0 0,1 0 0,-1 0 0,0 0 0,0 0 0,0 0 0,1-1 0,-1 1 0,0 0 0,0 0 0,0 0 0,0-1 0,0 1 0,1 0 0,-1 0 0,0 0 0,0-1 0,0 1 0,7 24 0,-6-21 0,7 33-1365,-1 3-5461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26.547"/>
    </inkml:context>
    <inkml:brush xml:id="br0">
      <inkml:brushProperty name="width" value="0.05" units="cm"/>
      <inkml:brushProperty name="height" value="0.05" units="cm"/>
    </inkml:brush>
  </inkml:definitions>
  <inkml:trace contextRef="#ctx0" brushRef="#br0">1 26 24575,'652'0'0,"-1115"0"0,442 2 0,20-2 0,1 0 0,0 1 0,0-1 0,0 0 0,0 0 0,0 0 0,0 0 0,-1 0 0,1 0 0,0 0 0,0 0 0,0 0 0,0 1 0,0-1 0,0 0 0,0 0 0,0 0 0,-1 0 0,1 0 0,0 0 0,0 1 0,0-1 0,0 0 0,0 0 0,0 0 0,0 0 0,0 0 0,0 1 0,0-1 0,0 0 0,0 0 0,0 0 0,0 0 0,0 0 0,0 1 0,0-1 0,0 0 0,0 0 0,0 0 0,0 0 0,1 0 0,-1 1 0,0-1 0,0 0 0,0 0 0,0 0 0,0 0 0,0 0 0,0 0 0,0 0 0,1 0 0,-1 1 0,0-1 0,3 1 0,-1 1 0,1-1 0,0 1 0,0-1 0,0 0 0,0 0 0,0 0 0,0 0 0,5 0 0,86 6 0,148-6 0,-130-3 0,-406 17 0,31-1 0,255-16 0,19-4 0,19-4 0,59-4 0,114-3 0,-110 11 0,95-17 0,-184 20 0,-18 3 0,-24 1 0,-170 19 0,-50 7 0,251-27 0,1 1 0,0 0 0,-1 1 0,1 0 0,0 0 0,-11 5 0,16-7 0,1 0 0,0 0 0,0 0 0,0 0 0,0 0 0,0 1 0,-1-1 0,1 0 0,0 0 0,0 0 0,0 0 0,0 0 0,0 0 0,0 0 0,-1 0 0,1 1 0,0-1 0,0 0 0,0 0 0,0 0 0,0 0 0,0 0 0,0 0 0,0 1 0,0-1 0,0 0 0,0 0 0,0 0 0,0 0 0,0 0 0,0 1 0,0-1 0,0 0 0,0 0 0,0 0 0,0 0 0,0 1 0,0-1 0,0 0 0,0 0 0,0 0 0,0 0 0,0 0 0,0 1 0,0-1 0,0 0 0,0 0 0,1 0 0,-1 0 0,0 0 0,0 0 0,0 0 0,0 1 0,13 3 0,16 1 0,343-2 0,-202-5 0,-201 4 0,-41 7 0,-10 1 0,-193 18 0,258-24 0,28-2 0,31-2 0,126-13 0,95-3 0,-218 16 0,-29 0 0,-24 1 0,-147-2 0,-108 3 0,262-2 0,-5 0 0,-1 0 0,1 1 0,-1 0 0,1 0 0,-1 0 0,1 1 0,-6 2 0,12-4 0,0 0 0,-1 0 0,1 0 0,0 0 0,0 0 0,0 0 0,0 1 0,0-1 0,0 0 0,-1 0 0,1 0 0,0 0 0,0 0 0,0 0 0,0 0 0,0 1 0,0-1 0,0 0 0,0 0 0,0 0 0,0 0 0,0 0 0,0 1 0,0-1 0,0 0 0,0 0 0,0 0 0,0 0 0,0 1 0,0-1 0,0 0 0,0 0 0,0 0 0,0 0 0,0 0 0,0 1 0,0-1 0,0 0 0,0 0 0,0 0 0,0 0 0,0 0 0,0 0 0,0 1 0,1-1 0,-1 0 0,0 0 0,0 0 0,0 0 0,0 0 0,0 0 0,0 0 0,1 0 0,-1 0 0,0 1 0,0-1 0,0 0 0,0 0 0,0 0 0,1 0 0,-1 0 0,0 0 0,0 0 0,0 0 0,0 0 0,1 0 0,11 3 0,48 4 0,-1-3 0,97-6 0,-64-1 0,-171 4 0,-58-1 0,-180 24 0,443-21 0,-91-3-115,31 0-301,0-2-1,74-13 0,-114 10-6409</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27.302"/>
    </inkml:context>
    <inkml:brush xml:id="br0">
      <inkml:brushProperty name="width" value="0.05" units="cm"/>
      <inkml:brushProperty name="height" value="0.05" units="cm"/>
    </inkml:brush>
  </inkml:definitions>
  <inkml:trace contextRef="#ctx0" brushRef="#br0">1 81 24575,'3'-11'0,"3"13"0,7 15 0,3 33 0,19 97 0,-21-80 0,-2-20 0,-12-47 0,0-1 0,0 1 0,0 0 0,1 0 0,-1 0 0,0 0 0,0 0 0,0 0 0,0 0 0,0 0 0,0 0 0,0 0 0,0 0 0,0 0 0,0 0 0,0-1 0,1 1 0,-1 0 0,0 0 0,0 0 0,0 0 0,0 0 0,0 0 0,0 0 0,0 0 0,0 0 0,0 0 0,1 0 0,-1 0 0,0 0 0,0 0 0,0 0 0,0 0 0,0 0 0,0 0 0,0 0 0,0 1 0,0-1 0,1 0 0,-1 0 0,0 0 0,0 0 0,0 0 0,0 0 0,0 0 0,0 0 0,0 0 0,0 0 0,0 0 0,0 0 0,0 0 0,0 1 0,0-1 0,0 0 0,0 0 0,0 0 0,1 0 0,-1 0 0,0 0 0,0 0 0,0 0 0,0 0 0,0 1 0,0-1 0,0 0 0,0 0 0,3-13 0,-1-17 0,-1-22 0,-4-200 0,0 222 0,3 29 0,0-1 0,-1 1 0,1 0 0,0 0 0,0 0 0,0 0 0,-1 0 0,1-1 0,0 1 0,-1 0 0,1 0 0,-1 0 0,1 0 0,-1 0 0,0 0 0,1 0 0,-1 0 0,0 1 0,0-1 0,0 0 0,-1-1 0,1 3 0,0 0 0,0 0 0,1 0 0,-1 0 0,0 0 0,1 0 0,-1 0 0,1 1 0,-1-1 0,1 0 0,0 0 0,-1 0 0,1 1 0,0-1 0,0 0 0,0 0 0,0 1 0,0 1 0,0 0 0,-1 26 0,1-1 0,2 1 0,9 49 0,-5-40 0,28 163 0,-35-241 0,1 1 0,3 0 0,8-48 0,4-47 0,-14 269 120,0-111-417,2-1 0,0 0 0,2 0 0,11 37 0,-8-42-6529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28.942"/>
    </inkml:context>
    <inkml:brush xml:id="br0">
      <inkml:brushProperty name="width" value="0.05" units="cm"/>
      <inkml:brushProperty name="height" value="0.05" units="cm"/>
    </inkml:brush>
  </inkml:definitions>
  <inkml:trace contextRef="#ctx0" brushRef="#br0">15 54 24575,'-1'0'0,"1"0"0,-1 0 0,1 0 0,-1 0 0,1 0 0,-1 0 0,1 0 0,0 0 0,-1 0 0,1 0 0,-1 0 0,1 0 0,-1 0 0,1 0 0,-1 0 0,1 0 0,-1 1 0,1-1 0,0 0 0,-1 0 0,1 0 0,-1 1 0,1-1 0,0 0 0,-1 1 0,1-1 0,0 0 0,-1 1 0,1-1 0,0 0 0,0 1 0,-1-1 0,1 1 0,0-1 0,0 0 0,0 1 0,0-1 0,-1 1 0,1-1 0,0 1 0,0-1 0,0 1 0,0-1 0,0 0 0,0 1 0,0-1 0,0 1 0,0-1 0,0 1 0,1-1 0,-1 1 0,0-1 0,0 1 0,0-1 0,0 0 0,1 1 0,-1-1 0,0 1 0,0-1 0,1 0 0,-1 1 0,0-1 0,1 0 0,-1 1 0,0-1 0,2 0 0,22 27 0,-21-25 0,-3-2 0,0 0 0,0 0 0,0 0 0,0 1 0,0-1 0,0 0 0,0 0 0,0 0 0,0 0 0,0 1 0,0-1 0,0 0 0,0 0 0,0 0 0,0 0 0,0 0 0,0 1 0,0-1 0,0 0 0,0 0 0,0 0 0,0 0 0,0 1 0,0-1 0,0 0 0,0 0 0,0 0 0,0 0 0,0 0 0,0 0 0,-1 1 0,1-1 0,0 0 0,0 0 0,0 0 0,0 0 0,0 0 0,0 0 0,-1 0 0,1 0 0,0 0 0,0 1 0,0-1 0,0 0 0,0 0 0,-1 0 0,1 0 0,0 0 0,0 0 0,0 0 0,0 0 0,-1 0 0,1 0 0,0 0 0,0 0 0,-16 2 0,4-1 0,20-2 0,404-1 0,-243 3 0,-145-4 0,-24 2 0,0 1 0,0 0 0,-1-1 0,1 1 0,0 0 0,0 0 0,0-1 0,0 1 0,0 0 0,0-1 0,-1 1 0,1 0 0,0 0 0,0-1 0,0 1 0,-1 0 0,1 0 0,0 0 0,0-1 0,-1 1 0,1 0 0,0 0 0,0 0 0,-1 0 0,1-1 0,0 1 0,0 0 0,-1 0 0,1 0 0,0 0 0,-1 0 0,1 0 0,0 0 0,-1 0 0,-45-12 0,-23 4 0,-205-17 0,252 25 0,0-1 0,0-1 0,0-1 0,-31-8 0,46 7 0,13 3 0,14 1 0,154 16 0,254-8 0,-242-10 0,-344 3 0,-41 0 0,-223-27 0,557 23 0,366 3 0,-488 1 0,-8-1 0,0 1 0,-1-1 0,1 0 0,0 0 0,-1-1 0,1 1 0,0-1 0,-1 0 0,1 0 0,-1-1 0,1 1 0,6-4 0,-11 4 0,1 1 0,-1 0 0,0 0 0,0 0 0,0 0 0,0-1 0,0 1 0,0 0 0,0 0 0,0 0 0,0 0 0,0-1 0,0 1 0,0 0 0,0 0 0,0 0 0,0-1 0,0 1 0,0 0 0,0 0 0,0 0 0,0-1 0,0 1 0,0 0 0,0 0 0,0 0 0,0 0 0,0-1 0,-1 1 0,1 0 0,0 0 0,0 0 0,0 0 0,0 0 0,0-1 0,0 1 0,-1 0 0,1 0 0,0 0 0,0 0 0,0 0 0,0 0 0,-1 0 0,1 0 0,0 0 0,0 0 0,0 0 0,-1 0 0,1-1 0,0 1 0,0 0 0,0 0 0,0 0 0,-1 1 0,-13-5 0,-36 0 0,0 3 0,0 1 0,-89 13 0,72-6 0,37-4 0,-9 0 0,1 1 0,-57 15 0,94-19 0,1 0 0,-1 0 0,1 0 0,0 0 0,-1 0 0,1 0 0,-1 0 0,1 0 0,-1 0 0,1 1 0,-1-1 0,1 0 0,-1 0 0,1 0 0,0 1 0,-1-1 0,1 0 0,-1 1 0,1-1 0,0 0 0,-1 0 0,1 1 0,0-1 0,-1 1 0,1-1 0,0 0 0,0 1 0,-1-1 0,1 1 0,0-1 0,0 1 0,0-1 0,0 1 0,0 0 0,14 7 0,29 1 0,36-4 0,-1-3 0,1-4 0,150-24 0,-197 16 0,-32 9 0,0 1 0,1 0 0,-1 0 0,0 0 0,0 0 0,1 0 0,-1 0 0,0 0 0,0-1 0,1 1 0,-1 0 0,0 0 0,0 0 0,0-1 0,0 1 0,1 0 0,-1 0 0,0-1 0,0 1 0,0 0 0,0 0 0,0 0 0,0-1 0,1 1 0,-1 0 0,0-1 0,0 1 0,0 0 0,0 0 0,0-1 0,0 1 0,0 0 0,0-1 0,-17-5 0,-42 0 0,-1 3 0,-77 5 0,57 0 0,97-2-112,12 2-202,1-1 1,0-2 0,34-6 0,-45 2-6513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0.039"/>
    </inkml:context>
    <inkml:brush xml:id="br0">
      <inkml:brushProperty name="width" value="0.05" units="cm"/>
      <inkml:brushProperty name="height" value="0.05" units="cm"/>
    </inkml:brush>
  </inkml:definitions>
  <inkml:trace contextRef="#ctx0" brushRef="#br0">22 59 24575,'-4'0'0,"-2"-5"0,0-5 0,1-7 0,6 0 0,3 7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29.473"/>
    </inkml:context>
    <inkml:brush xml:id="br0">
      <inkml:brushProperty name="width" value="0.05" units="cm"/>
      <inkml:brushProperty name="height" value="0.05" units="cm"/>
    </inkml:brush>
  </inkml:definitions>
  <inkml:trace contextRef="#ctx0" brushRef="#br0">63 1 24575,'-4'0'0,"0"-1"0,0 1 0,1 1 0,-1-1 0,0 1 0,0-1 0,1 1 0,-1 0 0,1 0 0,-1 0 0,-6 4 0,9-4 0,0 1 0,0-1 0,0 1 0,0-1 0,0 1 0,0-1 0,0 1 0,1-1 0,-1 1 0,0 0 0,1-1 0,0 1 0,-1 0 0,1 0 0,0-1 0,0 1 0,0 0 0,0 0 0,0 0 0,0-1 0,1 1 0,-1 0 0,0-1 0,1 1 0,-1 0 0,1-1 0,1 3 0,50 126 0,-13-39 0,-24-50 0,29 68 0,-44-109 0,0 1 0,1 0 0,-1-1 0,0 1 0,1 0 0,-1 0 0,0-1 0,1 1 0,-1-1 0,0 1 0,1 0 0,-1-1 0,1 1 0,-1-1 0,1 1 0,0-1 0,-1 0 0,1 1 0,-1-1 0,1 1 0,0-1 0,0 1 0,4-14 0,-7-25 0,-73-334 0,74 368 0,1 6 0,1 18 0,4 30 0,35 249 0,-38-280 120,-2-19-147,0 0 1,1 1-1,-1-1 1,0 0-1,0 0 1,0 1-1,0-1 1,0 0-1,0 0 1,0 1-1,0-1 1,0 0-1,0 0 1,0 1-1,0-1 1,0 0-1,0 0 1,0 1-1,0-1 1,0 0-1,0 0 1,0 1-1,0-1 1,0 0-1,-1 0 0,1 1 1,0-1-1,0 0 1,0 0-1,0 0 1,-1 1-1,1-1 1,0 0-1,0 0 1,0 0-1,-1 1 1,1-1-1,0 0 1,0 0-1,0 0 1,-1 0-1,1 0 1,0 0-1,0 0 1,-1 0-1,1 0 1,0 0-1,-1 0 1,1 0-1,0 0 1,0 0-1,-1 0 0,1 0 1,0 0-1,-1 0 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0.951"/>
    </inkml:context>
    <inkml:brush xml:id="br0">
      <inkml:brushProperty name="width" value="0.05" units="cm"/>
      <inkml:brushProperty name="height" value="0.05" units="cm"/>
    </inkml:brush>
  </inkml:definitions>
  <inkml:trace contextRef="#ctx0" brushRef="#br0">0 29 24575,'1'2'0,"-1"0"0,0 0 0,1 0 0,-1-1 0,1 1 0,0 0 0,-1 0 0,1-1 0,0 1 0,0-1 0,0 1 0,0-1 0,1 1 0,-1-1 0,0 1 0,0-1 0,1 0 0,-1 0 0,1 0 0,-1 0 0,1 0 0,0 0 0,2 1 0,47 15 0,-39-13 0,25 5 0,1-2 0,0-1 0,56 2 0,118-9 0,-128-2 0,-270-23 0,137 23 0,-139-14 0,65 7 0,361 9 0,120 3 0,-331-1 0,-1 1 0,1 1 0,30 7 0,-50-6 0,-16-1 0,-17 0 0,-249-3 0,-27 1 0,290 0 0,0 0 0,1 0 0,-1 1 0,1 0 0,-21 8 0,26-6 0,12-2 0,12-3 0,552-65 0,-456 56 0,-93 8 0,1 0 0,-1-2 0,24-7 0,-39 7 0,-16 1 0,-16 1 0,-386 1 0,213 2 0,179-1 0,12-1 0,1 1 0,-1 0 0,1 0 0,-1 0 0,1 1 0,-1 1 0,1-1 0,-1 1 0,-10 4 0,18-6 0,0 0 0,0 0 0,0 0 0,0 0 0,-1 0 0,1 0 0,0 0 0,0 0 0,0 0 0,0 1 0,0-1 0,0 0 0,0 0 0,0 0 0,-1 0 0,1 0 0,0 0 0,0 0 0,0 0 0,0 0 0,0 0 0,0 1 0,0-1 0,0 0 0,0 0 0,0 0 0,0 0 0,0 0 0,0 0 0,0 0 0,0 1 0,0-1 0,0 0 0,0 0 0,0 0 0,0 0 0,0 0 0,0 0 0,0 1 0,0-1 0,0 0 0,0 0 0,0 0 0,0 0 0,0 0 0,0 0 0,0 0 0,0 0 0,0 1 0,0-1 0,1 0 0,-1 0 0,0 0 0,0 0 0,0 0 0,0 0 0,0 0 0,11 4 0,13 1 0,340 0 0,-206-8 0,-133 3 0,-34 0 0,-35 0 0,28 0 0,-44 0 0,0 1 0,-116 20 0,167-18-24,13-1 82,14-1-1457,7 0-5427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1.685"/>
    </inkml:context>
    <inkml:brush xml:id="br0">
      <inkml:brushProperty name="width" value="0.05" units="cm"/>
      <inkml:brushProperty name="height" value="0.05" units="cm"/>
    </inkml:brush>
  </inkml:definitions>
  <inkml:trace contextRef="#ctx0" brushRef="#br0">78 0 24575,'-1'70'0,"3"78"0,-1-140 0,1 0 0,-1 0 0,7 15 0,-5-14 0,-64-172 0,56 148 0,-18-44 0,23 59 0,0 0 0,0 1 0,0-1 0,0 0 0,0 0 0,0 0 0,0 0 0,0 0 0,0 0 0,0 0 0,-1 0 0,1 0 0,0 0 0,0 0 0,0 0 0,0 0 0,0 0 0,0 1 0,0-1 0,-1 0 0,1 0 0,0 0 0,0 0 0,0 0 0,0 0 0,0 0 0,0 0 0,0 0 0,-1-1 0,1 1 0,0 0 0,0 0 0,0 0 0,0 0 0,0 0 0,0 0 0,0 0 0,0 0 0,-1 0 0,1 0 0,0 0 0,0 0 0,0 0 0,0 0 0,0-1 0,0 1 0,0 0 0,0 0 0,0 0 0,0 0 0,0 0 0,0 0 0,0 0 0,0 0 0,0-1 0,0 1 0,0 0 0,0 0 0,0 0 0,0 0 0,0 0 0,0 0 0,0-1 0,0 1 0,0 0 0,0 0 0,0 0 0,0 0 0,0 13 0,3 18 0,71 275 0,-64-279 0,-3-21 0,-1-17 0,-2-19 0,-1 0 0,-1 0 0,-2 0 0,-1 0 0,-2 0 0,-8-42 0,7 43 0,3 18 0,0 0 0,-1 0 0,-1 0 0,0 0 0,0 1 0,-7-15 0,10 25 0,0 0 0,0-1 0,0 1 0,0 0 0,0 0 0,0-1 0,0 1 0,0 0 0,0 0 0,-1-1 0,1 1 0,0 0 0,0 0 0,0 0 0,0-1 0,0 1 0,-1 0 0,1 0 0,0 0 0,0 0 0,0 0 0,-1-1 0,1 1 0,0 0 0,0 0 0,0 0 0,-1 0 0,1 0 0,0 0 0,0 0 0,-1 0 0,1 0 0,0 0 0,0 0 0,0 0 0,-1 0 0,1 0 0,0 0 0,0 0 0,-1 0 0,1 0 0,0 0 0,0 0 0,-1 0 0,1 0 0,-5 14 0,1 18 0,3 124-1365,1-117-5461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2.791"/>
    </inkml:context>
    <inkml:brush xml:id="br0">
      <inkml:brushProperty name="width" value="0.05" units="cm"/>
      <inkml:brushProperty name="height" value="0.05" units="cm"/>
    </inkml:brush>
  </inkml:definitions>
  <inkml:trace contextRef="#ctx0" brushRef="#br0">1 56 24575,'0'1'0,"0"0"0,0 0 0,1 0 0,-1 0 0,0 0 0,1 0 0,-1 0 0,1 0 0,-1-1 0,1 1 0,0 0 0,-1 0 0,1-1 0,0 1 0,0 0 0,-1-1 0,1 1 0,0-1 0,0 1 0,0-1 0,0 1 0,-1-1 0,1 1 0,0-1 0,0 0 0,2 1 0,29 5 0,-29-6 0,84 6 0,131-9 0,-193 2 0,263-25 0,-342 26 0,18-2 0,-459 3 0,556-17 0,51 6 0,165 8 0,-194 3 0,-306 13 0,-5 1 0,244-23 0,18-1 0,226-20 0,-143 18-1365,-106 11-5461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3.414"/>
    </inkml:context>
    <inkml:brush xml:id="br0">
      <inkml:brushProperty name="width" value="0.05" units="cm"/>
      <inkml:brushProperty name="height" value="0.05" units="cm"/>
    </inkml:brush>
  </inkml:definitions>
  <inkml:trace contextRef="#ctx0" brushRef="#br0">2 1 24575,'1'21'0,"1"-1"0,1 1 0,10 34 0,27 74 0,0 1 0,-2 34 0,-83-264 0,-44-169 0,89 269 0,0 0 0,0 0 0,0 0 0,0 0 0,0 0 0,0 0 0,0 0 0,0 0 0,0 1 0,0-1 0,0 0 0,0 0 0,0 0 0,0 0 0,0 0 0,0 0 0,0 0 0,0 0 0,0 0 0,0 0 0,0 0 0,0 0 0,0 0 0,0 0 0,0 0 0,-1 0 0,1 0 0,0 0 0,0 0 0,0 0 0,0 0 0,0 0 0,0 0 0,0 0 0,0 0 0,0 0 0,0 0 0,0 0 0,0 0 0,0 0 0,0 0 0,0 0 0,-1 0 0,1 0 0,0 0 0,0 0 0,0 0 0,0 0 0,0 0 0,0 0 0,-2 13 0,2 17 0,8 33 0,4-1 0,24 79 0,-35-137 0,1 6 0,0-1 0,1-1 0,0 1 0,1 0 0,0-1 0,0 1 0,1-1 0,10 15 0,-14-23 0,-1 0 0,1 1 0,-1-1 0,1 0 0,-1 0 0,1 0 0,-1 0 0,1 1 0,-1-1 0,1 0 0,-1 0 0,1 0 0,-1 0 0,1 0 0,-1 0 0,1 0 0,-1 0 0,1 0 0,-1-1 0,1 1 0,-1 0 0,1 0 0,-1 0 0,1-1 0,-1 1 0,1 0 0,-1 0 0,1-1 0,-1 1 0,0 0 0,1-1 0,-1 1 0,1-1 0,-1 1 0,0 0 0,0-1 0,1 1 0,-1-1 0,0 1 0,0-1 0,1 1 0,-1-1 0,11-24 0,-10 23 0,17-45-1365,-11 23-5461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4.352"/>
    </inkml:context>
    <inkml:brush xml:id="br0">
      <inkml:brushProperty name="width" value="0.05" units="cm"/>
      <inkml:brushProperty name="height" value="0.05" units="cm"/>
    </inkml:brush>
  </inkml:definitions>
  <inkml:trace contextRef="#ctx0" brushRef="#br0">39 40 24575,'-36'0'0,"34"0"0,4 0 0,20 0 0,624-24 0,-770 20 0,-164 21 0,125-5 0,272-15 0,86-5 0,139-10 0,-451 19 0,32-3 0,0 4 0,-119 19 0,198-19 0,8 0 0,16 0 0,29-1 0,56-14 0,12-1 0,-57 7-1365,-38 1-5461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5.119"/>
    </inkml:context>
    <inkml:brush xml:id="br0">
      <inkml:brushProperty name="width" value="0.05" units="cm"/>
      <inkml:brushProperty name="height" value="0.05" units="cm"/>
    </inkml:brush>
  </inkml:definitions>
  <inkml:trace contextRef="#ctx0" brushRef="#br0">33 48 24575,'-2'-7'0,"0"1"0,0 0 0,0 0 0,-1 1 0,0-1 0,-4-5 0,7 11 0,-1 0 0,1 0 0,0 1 0,-1-1 0,1 0 0,0 0 0,0 0 0,-1 1 0,1-1 0,0 0 0,0 0 0,-1 1 0,1-1 0,0 0 0,0 1 0,0-1 0,-1 0 0,1 1 0,0-1 0,0 0 0,0 1 0,0-1 0,0 0 0,0 1 0,0-1 0,0 0 0,0 1 0,0-1 0,0 0 0,0 1 0,0-1 0,0 1 0,0-1 0,0 0 0,0 1 0,-2 19 0,1 28 0,2-1 0,1 1 0,3-1 0,2 0 0,2 0 0,2-1 0,19 52 0,-19-81 0,-11-17 0,0 0 0,0 0 0,0 1 0,1-1 0,-1-1 0,0 1 0,0 0 0,1 0 0,-1 0 0,0 0 0,0 0 0,0 0 0,1 0 0,-1 0 0,0 0 0,0 0 0,0 0 0,1-1 0,-1 1 0,0 0 0,0 0 0,0 0 0,0 0 0,1 0 0,-1-1 0,0 1 0,0 0 0,0 0 0,0 0 0,0-1 0,0 1 0,0 0 0,0 0 0,0 0 0,1-1 0,-1 1 0,0 0 0,0 0 0,0-1 0,0 1 0,0 0 0,3-39 0,-3 26 0,2-40 0,-3 0 0,-2 0 0,-14-75 0,16 122 0,-1 0 0,0 1 0,-1 0 0,1-1 0,-1 1 0,0 0 0,-4-5 0,7 10 0,-1-1 0,1 0 0,-1 1 0,1-1 0,-1 0 0,0 1 0,1-1 0,-1 1 0,0-1 0,0 1 0,1-1 0,-1 1 0,0 0 0,0-1 0,0 1 0,1 0 0,-1-1 0,0 1 0,0 0 0,0 0 0,-1 0 0,1 0 0,0 1 0,0 0 0,0-1 0,0 1 0,0 0 0,0-1 0,0 1 0,0 0 0,0 0 0,1 0 0,-1 0 0,0 0 0,0 0 0,1 0 0,-1 0 0,1 0 0,-1 0 0,1 0 0,-1 0 0,1 1 0,0 0 0,-4 11 0,1 0 0,0 0 0,1 0 0,1 0 0,0 0 0,1 0 0,2 22 0,19 94 0,-17-111 0,3 15 0,14 41 0,-21-74 0,0 0 0,0 0 0,0 0 0,1 0 0,-1-1 0,0 1 0,0 0 0,0 0 0,0 0 0,0 0 0,0 0 0,0 0 0,0 0 0,0 0 0,0 0 0,0 0 0,0 0 0,0 0 0,0 0 0,0 0 0,0 0 0,0 0 0,0 0 0,1 0 0,-1 0 0,0 0 0,0 0 0,0 0 0,0 0 0,0 0 0,0 0 0,0 0 0,0 0 0,0 0 0,0 0 0,0 0 0,0 0 0,0 0 0,0 0 0,0 0 0,1 0 0,-1 0 0,0 0 0,0 0 0,0 0 0,0 0 0,0 0 0,0 0 0,0 0 0,0 1 0,0-1 0,0 0 0,0 0 0,0 0 0,0 0 0,2-11 0,-1-17 0,-26-115-1365,23 118-5461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8.647"/>
    </inkml:context>
    <inkml:brush xml:id="br0">
      <inkml:brushProperty name="width" value="0.05" units="cm"/>
      <inkml:brushProperty name="height" value="0.05" units="cm"/>
    </inkml:brush>
  </inkml:definitions>
  <inkml:trace contextRef="#ctx0" brushRef="#br0">198 150 24575,'1'6'0,"0"1"0,0-1 0,0 0 0,1 1 0,3 6 0,5 27 0,3 174 0,-8-72 0,69 596 0,-12-168 0,-56-499 0,-4 0 0,-3 1 0,-3-1 0,-3 0 0,-3-1 0,-34 125 0,16-107 0,-22 79 0,45-144 0,1 0 0,1 0 0,1 0 0,1 1 0,2 27 0,0-48 0,-1 1 0,1-1 0,0 0 0,1 0 0,-1 0 0,0 0 0,1 0 0,0 0 0,0 0 0,0-1 0,0 1 0,0-1 0,0 1 0,1-1 0,-1 0 0,1 0 0,0 0 0,-1 0 0,1 0 0,0-1 0,0 1 0,0-1 0,0 0 0,0 0 0,1 0 0,-1 0 0,4 0 0,13 3 0,1 0 0,-1-2 0,26 0 0,-29-1 0,628 3 0,-353-7 0,962 3-538,-1248-1 561,-7-1 38,-14-5 124,-24-5 84,25 9-269,1 0 0,-1-2 0,1 1 0,-1-2 0,-13-7 0,23 10 0,0 1 0,0-1 0,1 0 0,-1 0 0,1 0 0,0 0 0,0 0 0,0-1 0,0 0 0,1 1 0,-1-1 0,1 0 0,0 0 0,0-1 0,0 1 0,1 0 0,-1-1 0,1 1 0,-1-9 0,-1-37 0,5-76 0,1 43 0,-16-440 0,1 117 0,10-574 0,3 517 0,-1 452 0,-4-103 0,3 103 0,-1 0 0,0 0 0,-1 0 0,0 0 0,0 1 0,-1 0 0,-10-20 0,13 28 0,0 1 0,-1-1 0,1 1 0,-1-1 0,1 1 0,-1 0 0,1 0 0,-1 0 0,0-1 0,1 2 0,-1-1 0,0 0 0,0 0 0,0 0 0,0 1 0,0-1 0,0 1 0,0 0 0,0 0 0,1-1 0,-4 1 0,-44 7 0,42-6 0,-392 54 7,-4-30-53,251-17-53,-1144 19-594,1317-31 837,15-4 199,58-4 1,-58 14-1709,-6 2-5461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9.401"/>
    </inkml:context>
    <inkml:brush xml:id="br0">
      <inkml:brushProperty name="width" value="0.05" units="cm"/>
      <inkml:brushProperty name="height" value="0.05" units="cm"/>
    </inkml:brush>
  </inkml:definitions>
  <inkml:trace contextRef="#ctx0" brushRef="#br0">213 1 24575,'-7'1'0,"1"0"0,0 1 0,0 0 0,0 1 0,0-1 0,0 1 0,1 0 0,-1 1 0,1-1 0,-6 5 0,-8 5 0,9-6 0,0-1 0,0 2 0,1-1 0,0 2 0,1-1 0,0 1 0,0 0 0,1 1 0,0-1 0,-7 15 0,10-17 0,1 0 0,0 0 0,0 0 0,1 0 0,0 0 0,0 1 0,0-1 0,1 1 0,0 0 0,1-1 0,0 1 0,0 0 0,1-1 0,0 1 0,0-1 0,0 1 0,4 9 0,-2-10 0,0-1 0,0 1 0,0-1 0,1 0 0,0 0 0,0 0 0,1-1 0,-1 1 0,1-1 0,1 0 0,-1 0 0,0-1 0,1 0 0,0 0 0,8 4 0,-5-4 0,0 0 0,0 0 0,0-1 0,1-1 0,-1 0 0,1 0 0,-1 0 0,1-1 0,0-1 0,15-1 0,-16 1 0,0-1 0,0 0 0,-1 0 0,1-1 0,0-1 0,-1 1 0,0-1 0,1-1 0,-1 1 0,-1-1 0,1-1 0,0 1 0,-1-2 0,0 1 0,0-1 0,-1 1 0,0-2 0,0 1 0,0-1 0,0 0 0,-1 0 0,-1-1 0,1 1 0,-1-1 0,0 0 0,2-9 0,-4 9 0,0 0 0,0 0 0,-1 0 0,0 0 0,-1-1 0,0 1 0,0 0 0,0 0 0,-1-1 0,-1 1 0,1 0 0,-1 0 0,-1 0 0,0 0 0,0 1 0,0-1 0,-1 1 0,0 0 0,0-1 0,-1 2 0,0-1 0,0 1 0,-1-1 0,1 1 0,-1 1 0,-1-1 0,1 1 0,-1 0 0,0 1 0,0 0 0,0 0 0,-1 0 0,1 1 0,-1 0 0,0 0 0,0 1 0,-13-2 0,12 2-170,0 1-1,0 0 0,-1 1 1,1 0-1,0 0 0,0 1 1,-11 2-1,-4 4-6655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21.687"/>
    </inkml:context>
    <inkml:brush xml:id="br0">
      <inkml:brushProperty name="width" value="0.05" units="cm"/>
      <inkml:brushProperty name="height" value="0.05" units="cm"/>
    </inkml:brush>
  </inkml:definitions>
  <inkml:trace contextRef="#ctx0" brushRef="#br0">491 282 24575,'-1'0'0,"-1"-1"0,0 0 0,1 1 0,0-1 0,-1 0 0,1 0 0,-1 0 0,1 0 0,0 0 0,0 0 0,-1 0 0,1 0 0,0-1 0,0 1 0,-1-3 0,-17-15 0,14 18 0,-1 0 0,1-1 0,-1 2 0,1-1 0,-1 1 0,1-1 0,-1 2 0,0-1 0,1 0 0,-1 1 0,1 0 0,0 1 0,-1-1 0,-6 4 0,-12 4 0,-39 22 0,51-24 0,-7 4 0,0 1 0,1 1 0,1 0 0,0 2 0,0 0 0,2 0 0,0 2 0,1 0 0,0 0 0,2 1 0,0 1 0,1 0 0,1 1 0,1 0 0,0 0 0,2 1 0,0 0 0,1 1 0,2-1 0,0 1 0,1 0 0,1 0 0,1 0 0,1 0 0,1 0 0,1 0 0,1 0 0,9 33 0,-2-26 0,0 0 0,2 0 0,2-1 0,0-1 0,2 0 0,0-1 0,2-1 0,1 0 0,1-2 0,1 0 0,1-1 0,1-1 0,1-1 0,1-2 0,0 0 0,1-2 0,1 0 0,1-2 0,0-1 0,36 11 0,-27-12 0,0-2 0,0-2 0,1-1 0,1-2 0,-1-2 0,0-1 0,1-2 0,-1-2 0,1-2 0,-1-1 0,0-1 0,44-15 0,-48 11 0,0-2 0,-1-2 0,-1 0 0,0-3 0,-1 0 0,0-2 0,-2-2 0,0 0 0,-2-2 0,0-1 0,-1-1 0,-2-1 0,27-37 0,-40 44 0,0 1 0,-1-2 0,-1 1 0,-1-1 0,-1-1 0,0 1 0,-2-1 0,0 0 0,-2-1 0,2-23 0,-3 9 0,-2-1 0,-1 1 0,-2 0 0,-1 0 0,-12-44 0,5 38 0,-2 1 0,-2 0 0,-35-67 0,35 80 0,-2 1 0,0 1 0,-2 1 0,0 0 0,-45-42 0,47 54 0,0 1 0,0 1 0,-1 0 0,0 1 0,-1 1 0,0 0 0,-1 2 0,0 0 0,0 2 0,0 0 0,-1 1 0,-29-2 0,6 3 0,0 3 0,0 1 0,0 2 0,-82 17 0,83-9 37,0 3 0,-62 28 0,-6 2-1513,93-38-5350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8.866"/>
    </inkml:context>
    <inkml:brush xml:id="br0">
      <inkml:brushProperty name="width" value="0.05" units="cm"/>
      <inkml:brushProperty name="height" value="0.05" units="cm"/>
    </inkml:brush>
  </inkml:definitions>
  <inkml:trace contextRef="#ctx0" brushRef="#br0">467 2 24575,'-39'-1'0,"5"0"0,-66 7 0,88-4 0,1 0 0,0 1 0,-1 0 0,1 0 0,0 1 0,1 1 0,-1 0 0,1 1 0,0 0 0,-11 8 0,5 0 0,0 0 0,1 1 0,1 1 0,0 0 0,-22 36 0,28-39 0,1 0 0,1 1 0,-1 0 0,2 0 0,0 0 0,1 1 0,1 0 0,0 0 0,-1 17 0,3-27 0,1 1 0,1 0 0,-1-1 0,1 1 0,0-1 0,0 1 0,0-1 0,1 1 0,0-1 0,0 0 0,0 0 0,1 0 0,0 0 0,0 0 0,4 5 0,-2-4 0,1 0 0,0 0 0,1-1 0,-1 1 0,1-2 0,0 1 0,1-1 0,-1 0 0,11 4 0,1-1 0,0-1 0,1-1 0,0-1 0,-1 0 0,1-2 0,1 0 0,34-2 0,-28-3-682,51-10-1,-35 2-6143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0.401"/>
    </inkml:context>
    <inkml:brush xml:id="br0">
      <inkml:brushProperty name="width" value="0.05" units="cm"/>
      <inkml:brushProperty name="height" value="0.05" units="cm"/>
    </inkml:brush>
  </inkml:definitions>
  <inkml:trace contextRef="#ctx0" brushRef="#br0">29 23 24575,'-4'-5'0,"-3"-6"0,2 4 0,0 7 0,1 13 0,2 9 0,1 10 0,1 5 0,0 4 0,0 6 0,5 3 0,1-2 0,0 0 0,-1-3 0,-1-5 0,-2-4 0,-1-4 0,-1-8-8191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22.186"/>
    </inkml:context>
    <inkml:brush xml:id="br0">
      <inkml:brushProperty name="width" value="0.05" units="cm"/>
      <inkml:brushProperty name="height" value="0.05" units="cm"/>
    </inkml:brush>
  </inkml:definitions>
  <inkml:trace contextRef="#ctx0" brushRef="#br0">0 11 24575,'0'-5'0,"5"-1"0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22.543"/>
    </inkml:context>
    <inkml:brush xml:id="br0">
      <inkml:brushProperty name="width" value="0.05" units="cm"/>
      <inkml:brushProperty name="height" value="0.05" units="cm"/>
    </inkml:brush>
  </inkml:definitions>
  <inkml:trace contextRef="#ctx0" brushRef="#br0">49 63 24575,'-5'0'0,"-6"0"0,-1-5 0,1-5 0,3-7 0,7 0 0,4 4-8191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23.244"/>
    </inkml:context>
    <inkml:brush xml:id="br0">
      <inkml:brushProperty name="width" value="0.05" units="cm"/>
      <inkml:brushProperty name="height" value="0.05" units="cm"/>
    </inkml:brush>
  </inkml:definitions>
  <inkml:trace contextRef="#ctx0" brushRef="#br0">6 1 24575,'0'4'0,"0"7"0,-4 1 0,2-1 0,2-8 0,6-3 0,6-3 0,6 0 0,0 4 0,-3 8 0,-9 1 0,-6 5 0,-2-6 0,-1-9 0,4-8 0,3 0 0,-5 3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24.058"/>
    </inkml:context>
    <inkml:brush xml:id="br0">
      <inkml:brushProperty name="width" value="0.05" units="cm"/>
      <inkml:brushProperty name="height" value="0.05" units="cm"/>
    </inkml:brush>
  </inkml:definitions>
  <inkml:trace contextRef="#ctx0" brushRef="#br0">1 0 24575,'2'0'0,"-1"1"0,0-1 0,0 1 0,0 0 0,0-1 0,0 1 0,1 0 0,-1-1 0,0 1 0,-1 0 0,1 0 0,0 0 0,0 0 0,0 0 0,0 0 0,-1 0 0,1 0 0,0 0 0,-1 1 0,1-1 0,-1 0 0,0 0 0,1 1 0,-1-1 0,0 0 0,0 0 0,1 3 0,4 40 0,-5-39 0,0 10 0,-1 0 0,-1 0 0,0-1 0,-6 24 0,-5 34 0,12-36 0,1-1 0,1 1 0,2-1 0,10 42 0,-10-55 0,-3-17 0,0 0 0,0-1 0,1 1 0,-1-1 0,1 1 0,1-1 0,-1 1 0,1-1 0,-1 0 0,1 1 0,0-1 0,5 7 0,-7-11 0,1 0 0,-1 0 0,0 0 0,0 0 0,1 1 0,-1-1 0,0 0 0,0 0 0,0 0 0,1 0 0,-1 0 0,0 0 0,0 0 0,1 0 0,-1 0 0,0 0 0,0 0 0,1 0 0,-1 0 0,0 0 0,0 0 0,1 0 0,-1 0 0,0 0 0,0 0 0,1 0 0,-1-1 0,0 1 0,0 0 0,1 0 0,-1 0 0,0 0 0,0-1 0,0 1 0,0 0 0,1 0 0,-1 0 0,0 0 0,0-1 0,0 1 0,0 0 0,0 0 0,1-1 0,-1 1 0,0 0 0,0 0 0,0-1 0,0 1 0,0 0 0,0 0 0,0-1 0,0 1 0,0 0 0,0 0 0,0-1 0,0 1 0,0 0 0,0-1 0,0-16 0,-2 10 0,1 0 0,0 0 0,0 1 0,1-1 0,0 0 0,0 0 0,2-10 0,-1 14 0,0 0 0,0 0 0,0 0 0,1 0 0,-1 1 0,1-1 0,0 0 0,0 1 0,0-1 0,0 1 0,0 0 0,0 0 0,1 0 0,-1 0 0,1 0 0,0 0 0,-1 1 0,1-1 0,4-1 0,95-38 86,-49 21-1537,-28 10-5375</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45.419"/>
    </inkml:context>
    <inkml:brush xml:id="br0">
      <inkml:brushProperty name="width" value="0.05" units="cm"/>
      <inkml:brushProperty name="height" value="0.05" units="cm"/>
    </inkml:brush>
  </inkml:definitions>
  <inkml:trace contextRef="#ctx0" brushRef="#br0">21 1 24575,'-11'148'0,"5"-91"0,2 1 0,4 60 0,7-42 0,28 127 0,-27-171 0,1 0 0,2 0 0,1-1 0,1-1 0,2 0 0,26 40 0,-33-59-54,0 0-1,0 0 0,1-1 1,1 0-1,0 0 1,0-1-1,1-1 0,0 0 1,0 0-1,1-1 1,0 0-1,0-1 0,1 0 1,0-1-1,0-1 0,0 0 1,0-1-1,1 0 1,-1-1-1,1 0 0,-1-2 1,1 1-1,0-1 1,23-4-1,17-7-6771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45.807"/>
    </inkml:context>
    <inkml:brush xml:id="br0">
      <inkml:brushProperty name="width" value="0.05" units="cm"/>
      <inkml:brushProperty name="height" value="0.05" units="cm"/>
    </inkml:brush>
  </inkml:definitions>
  <inkml:trace contextRef="#ctx0" brushRef="#br0">69 127 24575,'-5'0'0,"-10"0"0,-8 0 0,5 0 0,10-4 0,16-3 0,16-3 0,12-1 0,15-3 0,13 1 0,8 2 0,7-1 0,4 2 0,-3-3 0,-6 1 0,-16 3-8191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46.135"/>
    </inkml:context>
    <inkml:brush xml:id="br0">
      <inkml:brushProperty name="width" value="0.05" units="cm"/>
      <inkml:brushProperty name="height" value="0.05" units="cm"/>
    </inkml:brush>
  </inkml:definitions>
  <inkml:trace contextRef="#ctx0" brushRef="#br0">1 340 24575,'0'5'0,"4"1"0,2 5 0,0 4 0,4 5 0,4 8 0,0 5 0,2 4 0,3 7 0,-1 4 0,0 4 0,-2-2 0,-4-1 0,-5-4 0,-2-5 0,-3-9-8191</inkml:trace>
  <inkml:trace contextRef="#ctx0" brushRef="#br0" timeOffset="1">55 13 24575,'-5'-5'0,"-5"-1"0,-2 5 0,6 2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46.576"/>
    </inkml:context>
    <inkml:brush xml:id="br0">
      <inkml:brushProperty name="width" value="0.05" units="cm"/>
      <inkml:brushProperty name="height" value="0.05" units="cm"/>
    </inkml:brush>
  </inkml:definitions>
  <inkml:trace contextRef="#ctx0" brushRef="#br0">4 205 24575,'-1'1'0,"1"-1"0,0 1 0,-1-1 0,1 1 0,0 0 0,-1-1 0,1 1 0,0-1 0,0 1 0,0 0 0,0-1 0,0 1 0,0 0 0,0-1 0,0 1 0,0 0 0,0-1 0,0 1 0,0 0 0,0-1 0,0 1 0,0-1 0,1 1 0,-1 0 0,0-1 0,1 1 0,-1-1 0,0 1 0,1-1 0,0 2 0,12 30 0,-9-25 0,16 39 0,-2 1 0,-2 0 0,-3 1 0,14 79 0,-29-179 0,2 0 0,3-1 0,2 1 0,2 1 0,3-1 0,2 1 0,30-83 0,-38 126 0,0-1 0,0 1 0,0 0 0,1 0 0,0 0 0,12-13 0,-16 20 0,0 0 0,0 0 0,0 0 0,0 0 0,1 1 0,-1-1 0,0 0 0,0 0 0,1 1 0,-1-1 0,0 1 0,1-1 0,-1 1 0,1-1 0,-1 1 0,0 0 0,1 0 0,-1 0 0,1 0 0,1 0 0,-1 1 0,0 0 0,0 0 0,0 0 0,0 0 0,0 0 0,-1 0 0,1 1 0,-1-1 0,1 1 0,-1-1 0,1 1 0,-1 0 0,0-1 0,0 1 0,0 0 0,0 0 0,0 0 0,1 3 0,7 20 0,-1 1 0,-1 0 0,-2 0 0,0 0 0,-2 0 0,-1 1 0,-1 40 0,2-44 0,-3-23 0,1 0 0,-1 1 0,0-1 0,0 0 0,1 0 0,-1 0 0,0 0 0,0 0 0,0 0 0,1 0 0,-1 0 0,0 0 0,0 0 0,1 0 0,-1 0 0,0 0 0,0 0 0,1 0 0,-1 0 0,0 0 0,0-1 0,1 1 0,-1 0 0,0 0 0,0 0 0,0 0 0,1 0 0,-1-1 0,0 1 0,0 0 0,0 0 0,0 0 0,0 0 0,1-1 0,-1 1 0,0 0 0,0 0 0,0-1 0,0 1 0,0 0 0,0 0 0,0-1 0,19-41 0,-9 14 0,-4 10 0,0-1 0,1 1 0,2 0 0,0 0 0,11-16 0,-18 31 0,1-1 0,0 1 0,-1 0 0,1 0 0,1 0 0,-1 0 0,0 0 0,1 1 0,-1-1 0,1 1 0,0 0 0,-1 0 0,1 0 0,0 1 0,0-1 0,1 1 0,-1 0 0,0 0 0,0 1 0,0-1 0,1 1 0,-1 0 0,0 0 0,1 0 0,-1 1 0,0 0 0,0-1 0,0 2 0,5 0 0,-3 1 3,0-1 0,-1 1 0,1 0 0,-1 0 0,0 0 0,1 1 0,-2 0 0,1 0 0,0 0 0,-1 1 0,0-1 0,0 1 0,0 0 0,4 8 0,4 8-83,-2 0 0,12 35 0,-2-7-1090,-10-29-5656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47.011"/>
    </inkml:context>
    <inkml:brush xml:id="br0">
      <inkml:brushProperty name="width" value="0.05" units="cm"/>
      <inkml:brushProperty name="height" value="0.05" units="cm"/>
    </inkml:brush>
  </inkml:definitions>
  <inkml:trace contextRef="#ctx0" brushRef="#br0">86 54 24575,'-1'4'0,"-1"-1"0,1 0 0,-1 1 0,0-1 0,0 0 0,0 0 0,-1-1 0,1 1 0,-1 0 0,1-1 0,-7 5 0,-9 11 0,16-16 0,1 1 0,-1-1 0,0 1 0,1 0 0,-1 0 0,1-1 0,0 1 0,0 0 0,0 0 0,0 0 0,1 0 0,-1 1 0,1-1 0,0 0 0,0 0 0,0 0 0,0 0 0,0 0 0,1 0 0,1 6 0,-1-7 0,1 1 0,-1 0 0,1-1 0,0 1 0,-1-1 0,1 0 0,1 1 0,-1-1 0,0 0 0,0 0 0,1-1 0,-1 1 0,1 0 0,-1-1 0,1 0 0,0 1 0,0-1 0,0 0 0,-1 0 0,1-1 0,6 2 0,3 0 0,1 0 0,0-1 0,0-1 0,1 0 0,-1 0 0,0-2 0,0 1 0,-1-2 0,1 0 0,14-5 0,-23 7 0,-1 0 0,1-1 0,0 1 0,0-1 0,-1 0 0,1-1 0,-1 1 0,0 0 0,0-1 0,0 0 0,0 0 0,0 0 0,0 0 0,-1 0 0,1-1 0,-1 1 0,0-1 0,0 1 0,-1-1 0,1 0 0,-1 0 0,1 1 0,-1-1 0,0 0 0,-1 0 0,1-1 0,-1 1 0,0 0 0,0 0 0,0 0 0,0 0 0,-1 0 0,1 0 0,-1 0 0,-2-6 0,1 5 0,0 0 0,0 1 0,0-1 0,0 0 0,-1 1 0,0 0 0,0-1 0,0 1 0,-1 0 0,1 1 0,-1-1 0,0 1 0,0-1 0,0 1 0,0 0 0,-1 0 0,1 1 0,-1 0 0,1-1 0,-1 2 0,0-1 0,0 0 0,0 1 0,0 0 0,0 0 0,-1 1 0,-9-1 0,8 1 0,0 0 0,-1 0 0,1 0 0,0 1 0,0 1 0,0-1 0,0 1 0,0 0 0,0 0 0,1 1 0,-1 0 0,1 0 0,-1 1 0,1 0 0,0 0 0,1 0 0,-1 1 0,1 0 0,-8 9 0,7-6 0,1 1 0,0 0 0,1 0 0,0 1 0,0-1 0,1 1 0,0 0 0,1 0 0,0 0 0,0 0 0,1 0 0,1 0 0,0 0 0,0 1 0,1-1 0,0 0 0,5 16 0,-3-12 0,1 0 0,1 0 0,0-1 0,1 0 0,0 0 0,1-1 0,0 0 0,1 0 0,1 0 0,0-1 0,0 0 0,13 10 0,-15-15-124,1-1 0,-1 0 0,1-1 0,0 0 0,0 0 0,0 0-1,1-1 1,-1 0 0,1-1 0,12 2 0,9 0-6702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48.153"/>
    </inkml:context>
    <inkml:brush xml:id="br0">
      <inkml:brushProperty name="width" value="0.05" units="cm"/>
      <inkml:brushProperty name="height" value="0.05" units="cm"/>
    </inkml:brush>
  </inkml:definitions>
  <inkml:trace contextRef="#ctx0" brushRef="#br0">130 599 24575,'-5'0'0,"-1"0"0,1 0 0,-1 1 0,1 0 0,-1 0 0,1 0 0,-1 0 0,1 1 0,0 0 0,0 0 0,-7 4 0,9-4 0,0 1 0,0 0 0,0-1 0,1 1 0,-1 0 0,1 0 0,-1 0 0,1 1 0,0-1 0,0 1 0,0-1 0,1 1 0,0 0 0,-1-1 0,1 1 0,-1 7 0,-1 8 0,0 0 0,1 0 0,1 0 0,1 1 0,4 27 0,-2-33 0,0-1 0,1 1 0,0-1 0,2 0 0,-1 0 0,1 0 0,1-1 0,11 18 0,-14-26 0,0 0 0,0 0 0,1 0 0,-1 0 0,1-1 0,0 1 0,0-1 0,1 0 0,-1 0 0,1 0 0,-1-1 0,1 0 0,0 1 0,0-2 0,0 1 0,0-1 0,0 1 0,0-1 0,0-1 0,1 1 0,-1-1 0,0 0 0,7-1 0,-4 0 0,0 0 0,0 0 0,0-1 0,0-1 0,-1 1 0,1-1 0,-1-1 0,1 1 0,-1-1 0,0-1 0,0 1 0,-1-1 0,0 0 0,8-8 0,-6 4 0,0 0 0,-1-1 0,0 0 0,-1 0 0,0-1 0,-1 0 0,0 0 0,0 0 0,-1-1 0,-1 1 0,0-1 0,0 0 0,-1 0 0,-1 0 0,0 0 0,0 0 0,-3-19 0,1 23 0,0 0 0,0 1 0,-1-1 0,0 0 0,-1 1 0,1-1 0,-1 1 0,-1 0 0,0 0 0,0 0 0,0 1 0,-1-1 0,1 1 0,-1 0 0,-1 1 0,1-1 0,-1 1 0,0 0 0,-1 0 0,1 1 0,-1 0 0,0 0 0,0 0 0,0 1 0,0 0 0,-1 0 0,-14-2 0,9 2 0,-1 1 0,0 0 0,0 1 0,1 1 0,-1 0 0,-20 3 0,28-2 0,0 0 0,0 0 0,0 1 0,1 0 0,-1 0 0,0 0 0,1 0 0,0 1 0,-1 0 0,1 0 0,0 1 0,1-1 0,-1 1 0,1 0 0,-1 0 0,-6 10 0,10-13 0,0 0 0,0 0 0,0 1 0,0-1 0,1 0 0,-1 0 0,0 1 0,1-1 0,-1 0 0,1 1 0,0-1 0,-1 1 0,1-1 0,0 0 0,0 1 0,0-1 0,0 1 0,0-1 0,0 0 0,0 1 0,1-1 0,-1 1 0,0-1 0,1 0 0,0 2 0,0-1 0,1 0 0,0-1 0,-1 1 0,1-1 0,0 1 0,-1-1 0,1 0 0,0 0 0,0 0 0,0 0 0,0 0 0,0 0 0,0 0 0,4 0 0,6 2 0,1-1 0,0-1 0,0 0 0,17-1 0,13-4 0,-1-1 0,1-2 0,-2-3 0,1 0 0,-2-3 0,0-2 0,0-1 0,-1-2 0,71-45 0,-108 61 0,0 0 0,1 1 0,-1 0 0,0-1 0,0 1 0,1 0 0,-1 0 0,1 0 0,-1 0 0,1 1 0,-1-1 0,1 1 0,4-1 0,-6 2 0,0-1 0,1 1 0,-1-1 0,0 1 0,0 0 0,0 0 0,0-1 0,0 1 0,0 0 0,0 0 0,-1 0 0,1 0 0,0 0 0,0 0 0,-1 1 0,1-1 0,-1 0 0,1 0 0,-1 0 0,1 0 0,-1 1 0,0-1 0,1 0 0,-1 1 0,0-1 0,0 0 0,0 0 0,0 1 0,-1 1 0,5 67 0,4 37 0,-6-95 0,0 1 0,1-1 0,1 1 0,0-1 0,1 0 0,8 15 0,-10-23 0,-1 0 0,0 0 0,1-1 0,-1 1 0,1-1 0,0 0 0,0 0 0,0 0 0,1 0 0,-1 0 0,1-1 0,0 1 0,-1-1 0,1 0 0,0 0 0,0-1 0,0 1 0,1-1 0,-1 0 0,0 0 0,0 0 0,1-1 0,-1 1 0,1-1 0,-1 0 0,0 0 0,1-1 0,-1 1 0,0-1 0,1 0 0,-1 0 0,6-3 0,0 0 0,0 0 0,0-1 0,-1 0 0,1-1 0,-1 0 0,-1 0 0,1-1 0,-1 0 0,0 0 0,-1-1 0,0 0 0,8-11 0,-6 3 0,0 0 0,-1-1 0,-1 0 0,-1 0 0,0-1 0,-1 0 0,-1 1 0,-1-2 0,0 1 0,-1 0 0,-1-1 0,-2-18 0,8 131 0,-3-71 0,1 0 0,1 0 0,12 27 0,-14-39 0,1-1 0,0 1 0,1-1 0,0-1 0,0 1 0,1-1 0,1 0 0,14 13 0,-19-19 0,0-1 0,0 0 0,0 1 0,1-1 0,-1 0 0,1-1 0,0 1 0,-1-1 0,1 1 0,0-1 0,0 0 0,0-1 0,0 1 0,0-1 0,0 1 0,0-1 0,0 0 0,0-1 0,0 1 0,0-1 0,0 0 0,0 0 0,-1 0 0,1 0 0,0-1 0,0 1 0,-1-1 0,1 0 0,-1 0 0,0 0 0,1-1 0,3-3 0,7-6 0,-2 0 0,0-1 0,0-1 0,-1 0 0,-1 0 0,10-17 0,-4 1 0,0 0 0,-3 0 0,0-2 0,-2 0 0,-1 0 0,6-38 0,-8 18 0,-2 0 0,-2-1 0,-4-64 0,-1 94 0,-1 1 0,-7-34 0,7 49 0,0 0 0,0 0 0,0 1 0,-1-1 0,0 0 0,0 1 0,-1 0 0,1-1 0,-2 1 0,1 1 0,-8-9 0,11 13 0,0-1 0,0 1 0,0 0 0,0 0 0,0 0 0,-1 1 0,1-1 0,0 0 0,0 0 0,-1 1 0,1-1 0,0 0 0,-1 1 0,1 0 0,-1-1 0,1 1 0,0 0 0,-1-1 0,1 1 0,-1 0 0,1 0 0,-1 0 0,1 1 0,-1-1 0,1 0 0,-1 0 0,1 1 0,0-1 0,-1 1 0,1-1 0,0 1 0,-1 0 0,1-1 0,0 1 0,0 0 0,-1 0 0,1 0 0,0 0 0,0 0 0,0 0 0,0 0 0,0 0 0,1 1 0,-2 1 0,-2 3 0,0 1 0,1 0 0,0-1 0,1 1 0,-1 0 0,1 1 0,-1 9 0,0 10 0,1 0 0,2 1 0,0-1 0,8 47 0,30 110 0,-24-121 0,-4-16 0,-5-19 0,1 0 0,1-1 0,1 0 0,2-1 0,17 35 0,-26-57-62,2-1 0,-1 1 0,0 0 0,1-1 0,0 1 0,0-1 0,0 0 0,0 0 0,0 0 0,1-1 0,-1 1 0,1-1-1,-1 1 1,1-1 0,0-1 0,0 1 0,0 0 0,0-1 0,1 0 0,-1 0 0,7 1 0,6-4-6764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0.771"/>
    </inkml:context>
    <inkml:brush xml:id="br0">
      <inkml:brushProperty name="width" value="0.05" units="cm"/>
      <inkml:brushProperty name="height" value="0.05" units="cm"/>
    </inkml:brush>
  </inkml:definitions>
  <inkml:trace contextRef="#ctx0" brushRef="#br0">177 306 24575,'0'-1'0,"0"1"0,0-1 0,-1 0 0,1 1 0,0-1 0,0 0 0,0 1 0,0-1 0,0 0 0,-1 1 0,1-1 0,0 1 0,-1-1 0,1 1 0,0-1 0,-1 1 0,1-1 0,-1 1 0,1-1 0,-1 1 0,1-1 0,-1 1 0,1 0 0,-1-1 0,1 1 0,-1 0 0,1-1 0,-2 1 0,-21-2 0,-21 14 0,37-8 0,1-1 0,-1 1 0,1 0 0,1 1 0,-1-1 0,1 1 0,-1 0 0,1 1 0,1-1 0,-1 1 0,1 0 0,0 0 0,-5 10 0,7-13 0,1 1 0,0-1 0,0 1 0,0-1 0,0 1 0,0-1 0,1 1 0,0-1 0,-1 1 0,1 0 0,1-1 0,-1 1 0,0 0 0,1-1 0,0 1 0,0-1 0,0 1 0,0-1 0,0 1 0,1-1 0,0 0 0,-1 0 0,1 0 0,1 0 0,-1 0 0,0 0 0,1 0 0,3 3 0,1-1 0,0 0 0,0 0 0,1-1 0,-1 0 0,1 0 0,0-1 0,0 0 0,0 0 0,0-1 0,1 0 0,-1 0 0,1-1 0,-1 0 0,1 0 0,8-2 0,-12 1 0,-1 0 0,1 0 0,-1 0 0,1-1 0,-1 0 0,0 0 0,1 0 0,-1-1 0,0 1 0,0-1 0,0 0 0,0 0 0,0 0 0,0-1 0,-1 1 0,1-1 0,-1 0 0,0 0 0,1 0 0,-2-1 0,1 1 0,0-1 0,-1 0 0,1 1 0,-1-1 0,0 0 0,0 0 0,-1 0 0,1-1 0,1-5 0,-3 4 0,1 1 0,-1-1 0,0 0 0,-1 0 0,0 0 0,1 0 0,-2 1 0,1-1 0,-1 0 0,0 1 0,0-1 0,0 1 0,-1 0 0,1 0 0,-8-9 0,-4-6 0,-2 0 0,-24-23 0,26 29 0,-53-48 0,44 43 0,2-1 0,-27-32 0,47 51 0,-1 0 0,1-1 0,0 1 0,0 0 0,0-1 0,0 1 0,0-1 0,1 1 0,-1-1 0,0 1 0,1-1 0,-1 0 0,1 1 0,0-1 0,-1 0 0,1 1 0,0-1 0,0 0 0,0 1 0,0-1 0,0 0 0,1 1 0,-1-1 0,0 0 0,1 1 0,-1-1 0,1 0 0,0 1 0,0-1 0,-1 1 0,1-1 0,0 1 0,0 0 0,0-1 0,0 1 0,1 0 0,-1 0 0,0-1 0,0 1 0,1 0 0,-1 0 0,1 1 0,-1-1 0,3-1 0,4-2 0,1 0 0,-1 1 0,1 0 0,0 0 0,0 1 0,17-3 0,10 1 0,60 2 0,-80 2 0,-1 2 0,1 0 0,0 0 0,0 2 0,-1 0 0,20 7 0,-31-9-4,0 0-1,-1 0 1,1 0-1,0 0 1,-1 0-1,1 1 1,-1-1 0,0 1-1,0 0 1,0 0-1,0 0 1,0 1-1,-1-1 1,1 1-1,-1-1 1,0 1-1,2 5 1,-2-3 20,-1-1 1,0 1 0,0-1 0,-1 1-1,1-1 1,-1 1 0,0-1-1,-1 1 1,1 0 0,-1-1-1,-3 10 1,-2 3-229,-1-1 0,0 0 0,-2 0-1,0-1 1,0 0 0,-21 25 0,7-13-6614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48.559"/>
    </inkml:context>
    <inkml:brush xml:id="br0">
      <inkml:brushProperty name="width" value="0.05" units="cm"/>
      <inkml:brushProperty name="height" value="0.05" units="cm"/>
    </inkml:brush>
  </inkml:definitions>
  <inkml:trace contextRef="#ctx0" brushRef="#br0">24 29 24575,'-4'0'0,"-7"0"0,3 0 0,13 0 0,10 0 0,6 0 0,10 0 0,9 0 0,11 0 0,7 0 0,2-5 0,-4-1 0,-3 0 0,-5 1 0,-6 2 0,-15 1 0,-17 1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58.875"/>
    </inkml:context>
    <inkml:brush xml:id="br0">
      <inkml:brushProperty name="width" value="0.05" units="cm"/>
      <inkml:brushProperty name="height" value="0.05" units="cm"/>
    </inkml:brush>
  </inkml:definitions>
  <inkml:trace contextRef="#ctx0" brushRef="#br0">265 1 24575,'-5'1'0,"1"0"0,-1 0 0,0 0 0,0 1 0,0-1 0,1 1 0,-1 0 0,1 1 0,0-1 0,0 1 0,-1 0 0,2 0 0,-1 0 0,0 0 0,1 1 0,-5 5 0,-7 9 0,-26 39 0,39-54 0,-17 26 0,2 2 0,0-1 0,2 2 0,2 0 0,0 1 0,-14 65 0,24-84 0,1 1 0,0-1 0,1 1 0,1-1 0,0 1 0,1 0 0,0-1 0,1 1 0,1-1 0,0 1 0,1-1 0,1 0 0,0-1 0,1 1 0,0-1 0,1 0 0,1-1 0,0 1 0,10 11 0,-11-17 0,0 0 0,0 0 0,1-1 0,0 0 0,0 0 0,1-1 0,-1 0 0,1-1 0,0 0 0,1 0 0,-1-1 0,1 0 0,-1 0 0,1-1 0,0-1 0,0 1 0,0-2 0,0 1 0,0-2 0,0 1 0,0-1 0,-1-1 0,18-4 0,-9 2 0,-1-2 0,0 0 0,-1 0 0,0-2 0,0 0 0,0-1 0,-1 0 0,-1-2 0,1 1 0,-2-2 0,0 0 0,19-21 0,-24 22 0,1-1 0,-1 0 0,-1 0 0,0-1 0,-1 0 0,0-1 0,-1 1 0,0-1 0,-1 0 0,-1 0 0,0 0 0,1-28 0,-4 33 0,0 0 0,-1 0 0,0 0 0,0 0 0,-1 0 0,0 0 0,-1 1 0,0-1 0,0 1 0,-1 0 0,0 0 0,0 0 0,-1 0 0,0 1 0,0-1 0,-1 1 0,1 1 0,-2-1 0,1 1 0,-1 0 0,0 0 0,-8-4 0,10 6 0,-1 1 0,0 0 0,-1 0 0,1 0 0,0 0 0,-1 1 0,1 0 0,-1 1 0,0-1 0,0 1 0,0 1 0,1-1 0,-1 1 0,0 0 0,0 1 0,0 0 0,0 0 0,1 0 0,-1 1 0,0 0 0,1 0 0,-1 1 0,1-1 0,0 1 0,0 1 0,0-1 0,0 1 0,1 0 0,0 1 0,-1-1 0,1 1 0,1 0 0,-1 0 0,1 1 0,0-1 0,0 1 0,1 0 0,-1 0 0,1 0 0,1 0 0,-1 1 0,-1 7 0,2-7 10,0 1 0,1-1 0,0 0 0,0 1 0,1-1 0,0 0 0,0 1 0,1-1 0,0 1 0,0-1 0,4 11 0,-4-14-72,1 0 0,0-1 0,0 0 0,0 1 1,0-1-1,0 0 0,1 0 0,-1 0 0,1 0 0,0-1 0,0 1 0,0-1 1,0 0-1,1 0 0,-1 0 0,0 0 0,1 0 0,-1-1 0,1 1 0,0-1 1,0 0-1,-1 0 0,6 0 0,15 2-6764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59.231"/>
    </inkml:context>
    <inkml:brush xml:id="br0">
      <inkml:brushProperty name="width" value="0.05" units="cm"/>
      <inkml:brushProperty name="height" value="0.05" units="cm"/>
    </inkml:brush>
  </inkml:definitions>
  <inkml:trace contextRef="#ctx0" brushRef="#br0">0 1 24575,'0'4'0,"0"7"0,0 6 0,5 4 0,2 4 0,-1 2 0,3-4 0,1 0 0,-2-1 0,2 2 0,0 0 0,3-3 0,-1-5-8191</inkml:trace>
  <inkml:trace contextRef="#ctx0" brushRef="#br0" timeOffset="1">164 136 24575,'0'-4'0,"5"-7"0,1-6 0,1-4 0,-3-4 0,5 3 0,3 10 0,2 11 0,1 15 0,4 15 0,3 11 0,-3 0-8191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0.935"/>
    </inkml:context>
    <inkml:brush xml:id="br0">
      <inkml:brushProperty name="width" value="0.05" units="cm"/>
      <inkml:brushProperty name="height" value="0.05" units="cm"/>
    </inkml:brush>
  </inkml:definitions>
  <inkml:trace contextRef="#ctx0" brushRef="#br0">29 78 24575,'1'-6'0,"-1"1"0,0-1 0,-1 0 0,1 1 0,-1-1 0,0 1 0,0-1 0,-1 1 0,1-1 0,-1 1 0,-1 0 0,-2-6 0,0 10 0,2 10 0,1 10 0,-1 47 0,4-1 0,2 0 0,3 0 0,3 0 0,18 65 0,-25-122 24,0-1 0,0 1 0,1-1 0,7 13 0,-9-18-74,-1-1 1,1 0-1,0 1 1,0-1-1,0 0 1,0 1-1,0-1 1,0 0-1,1 0 1,-1 0-1,0 0 1,1 0-1,-1 0 1,0 0-1,1-1 1,-1 1-1,1 0 1,-1-1-1,1 1 1,-1-1-1,1 0 1,0 0-1,-1 1 1,1-1-1,0 0 1,-1 0-1,1 0 1,-1 0-1,3-1 1,11-5-6777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1.311"/>
    </inkml:context>
    <inkml:brush xml:id="br0">
      <inkml:brushProperty name="width" value="0.05" units="cm"/>
      <inkml:brushProperty name="height" value="0.05" units="cm"/>
    </inkml:brush>
  </inkml:definitions>
  <inkml:trace contextRef="#ctx0" brushRef="#br0">22 213 24575,'1'-51'0,"1"33"0,-1 0 0,-1 0 0,-1 1 0,-1-1 0,0 0 0,-8-28 0,4 37 0,2 19 0,3 20 0,28 103 0,-24-121 0,1 0 0,0 0 0,1 0 0,1-1 0,0 1 0,0-1 0,1-1 0,12 17 0,-17-25 0,-1-1 0,1 1 0,-1 0 0,1-1 0,-1 1 0,1-1 0,0 1 0,0-1 0,0 0 0,0 0 0,0 0 0,0 0 0,0 0 0,0 0 0,0-1 0,0 1 0,0-1 0,1 1 0,-1-1 0,0 0 0,0 0 0,1 0 0,-1 0 0,0 0 0,0 0 0,1-1 0,-1 1 0,0-1 0,0 0 0,0 1 0,0-1 0,0 0 0,0 0 0,0 0 0,0-1 0,0 1 0,0 0 0,-1-1 0,4-3 0,0 0 0,-1 0 0,0 0 0,0-1 0,-1 0 0,1 1 0,-1-1 0,-1-1 0,1 1 0,-1 0 0,0-1 0,0 1 0,1-10 0,-3 5 15,1 0 0,-2 0 0,1 0 0,-1 0 0,-1 0 0,0 0 0,-7-19 0,8 24-98,-1 1 1,0 0-1,-1 0 1,1 0-1,-1 1 1,0-1-1,0 0 1,0 1-1,-1 0 1,0 0-1,1 0 1,-1 0-1,-1 1 1,1-1-1,0 1 1,-1 0-1,-6-3 1,-10 0-6744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3.417"/>
    </inkml:context>
    <inkml:brush xml:id="br0">
      <inkml:brushProperty name="width" value="0.05" units="cm"/>
      <inkml:brushProperty name="height" value="0.05" units="cm"/>
    </inkml:brush>
  </inkml:definitions>
  <inkml:trace contextRef="#ctx0" brushRef="#br0">1 34 24575,'-1'-2'0,"1"1"0,0 0 0,1-1 0,-1 1 0,0 0 0,0 0 0,0-1 0,1 1 0,-1 0 0,1 0 0,-1-1 0,1 1 0,-1 0 0,1 0 0,0 0 0,-1 0 0,1 0 0,0 0 0,0 0 0,0 0 0,0 0 0,0 0 0,0 1 0,0-1 0,0 0 0,0 1 0,0-1 0,1 1 0,-1-1 0,0 1 0,0-1 0,0 1 0,1 0 0,1-1 0,-1 1 0,1 0 0,-1 0 0,1 0 0,0 0 0,-1 1 0,1-1 0,-1 1 0,1-1 0,-1 1 0,1 0 0,-1 0 0,0 0 0,1 0 0,-1 0 0,4 4 0,0 0 0,-1 1 0,1 0 0,-1 0 0,-1 0 0,1 1 0,-1-1 0,0 1 0,-1 0 0,0 1 0,0-1 0,3 11 0,2 12 0,5 50 0,-7-41 0,25 178 0,-10 1 0,-9 0 0,-10 1 0,-36 320 0,15-392 0,-53 490 0,43-288 0,28-336 0,0-7 0,0 1 0,0 0 0,1 0 0,0-1 0,1 1 0,1 10 0,-2-16 0,0-1 0,0 1 0,0-1 0,1 1 0,-1 0 0,0-1 0,0 1 0,1-1 0,-1 0 0,0 1 0,0-1 0,1 1 0,-1-1 0,1 1 0,-1-1 0,0 0 0,1 1 0,-1-1 0,1 0 0,-1 1 0,1-1 0,-1 0 0,1 0 0,-1 0 0,1 1 0,-1-1 0,1 0 0,-1 0 0,1 0 0,-1 0 0,1 0 0,-1 0 0,1 0 0,0 0 0,-1 0 0,1 0 0,-1 0 0,1 0 0,-1 0 0,1-1 0,-1 1 0,1 0 0,-1 0 0,1-1 0,23-15 0,-21 13 0,26-19 0,1 2 0,1 0 0,1 2 0,0 2 0,2 1 0,-1 1 0,2 2 0,56-13 0,68-6-133,209-16-1,167 19-1251,1036 19-3749,2 59 2604,639 6 1963,-2059-54 843,258-11 3736,-403 9-3760,1-1 1,0 0-1,0 0 0,-1-1 1,1 0-1,-1-1 1,1 0-1,-1 0 1,0-1-1,8-4 1,-15 7-188,0 0 1,0 0-1,0 0 1,0 0-1,0 0 1,0-1-1,0 1 1,0 0-1,0 0 1,-1-1-1,1 1 1,0-1-1,-1 1 1,1 0-1,-1-1 1,1 1-1,-1-1 1,0 1-1,0-1 1,0-1-1,0-1 34,0 1-1,-1 0 1,0-1-1,0 1 1,0 0-1,0 0 1,0 0-1,-4-6 0,-3-4 46,0 2-1,-1-1 0,-13-13 0,18 21-159,-47-48 16,26 27 0,-34-43 0,51 58 0,1-1 0,0 0 0,1 0 0,0-1 0,1 1 0,1-1 0,-7-25 0,6 8 0,1-1 0,2 1 0,1 0 0,3-35 0,19-119 0,-16 151 0,211-1198 0,-191 1124 0,6-22 0,-28 108 0,-1 0 0,0 0 0,-1 0 0,-3-29 0,1 45 0,1 0 0,-1 1 0,0-1 0,0 0 0,-1 0 0,1 0 0,-1 1 0,0-1 0,0 0 0,0 1 0,0 0 0,-1-1 0,1 1 0,-4-3 0,0 1 0,1 1 0,-1-1 0,0 1 0,0 0 0,-1 1 0,1 0 0,-10-4 0,-9-1 0,-1 2 0,0 0 0,-36-3 0,53 8 0,-712-36-514,491 32 10,-2435-15-3384,346 113 3212,1820-49 3216,328-21 502,143-12-2922,24-3-321,16-1-1083,4-4-5542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4.448"/>
    </inkml:context>
    <inkml:brush xml:id="br0">
      <inkml:brushProperty name="width" value="0.05" units="cm"/>
      <inkml:brushProperty name="height" value="0.05" units="cm"/>
    </inkml:brush>
  </inkml:definitions>
  <inkml:trace contextRef="#ctx0" brushRef="#br0">519 50 24575,'0'-2'0,"-1"0"0,1 0 0,-1 1 0,0-1 0,0 0 0,0 0 0,0 1 0,0-1 0,0 0 0,-1 1 0,1-1 0,0 1 0,-1-1 0,1 1 0,-1 0 0,0 0 0,1 0 0,-1 0 0,0 0 0,0 0 0,1 0 0,-3 0 0,-3-2 0,0 0 0,0 0 0,-1 1 0,-11-2 0,5 3 0,0 1 0,0 0 0,0 1 0,1 1 0,-1 0 0,0 1 0,1 0 0,-1 1 0,1 0 0,0 2 0,-20 10 0,9-3 0,1 2 0,0 0 0,1 2 0,1 0 0,-19 21 0,30-27 0,-1 1 0,2 0 0,-1 0 0,2 2 0,-1-1 0,2 1 0,0 0 0,1 0 0,0 0 0,1 1 0,1 0 0,0 0 0,-2 20 0,5-26 0,1 1 0,-1-1 0,2 0 0,-1 0 0,1 1 0,1-1 0,0 0 0,0 0 0,0 0 0,1-1 0,1 1 0,0-1 0,0 1 0,0-1 0,1 0 0,0-1 0,1 1 0,0-1 0,0 0 0,0 0 0,1-1 0,0 0 0,12 8 0,-1-3-170,0-1-1,1 0 0,0-2 1,1 0-1,-1-2 0,2 0 1,25 4-1,18 1-6655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4.843"/>
    </inkml:context>
    <inkml:brush xml:id="br0">
      <inkml:brushProperty name="width" value="0.05" units="cm"/>
      <inkml:brushProperty name="height" value="0.05" units="cm"/>
    </inkml:brush>
  </inkml:definitions>
  <inkml:trace contextRef="#ctx0" brushRef="#br0">115 211 24575,'-6'0'0,"0"0"0,0 0 0,1 1 0,-1 0 0,0 0 0,0 0 0,1 1 0,-1-1 0,1 1 0,-1 1 0,-4 2 0,7-3 0,0 1 0,0-1 0,0 1 0,1-1 0,-1 1 0,1 0 0,0 0 0,0 0 0,0 0 0,0 0 0,0 1 0,1-1 0,-1 1 0,1-1 0,0 1 0,0-1 0,0 1 0,0 5 0,-2 27 0,1 0 0,5 48 0,-1-21 0,3-37 0,0-25 0,3-13 0,57-177 0,-39 105 0,39-82 0,-61 157 0,1 0 0,0 1 0,0 0 0,0-1 0,1 2 0,12-13 0,-16 18 0,-1 1 0,1-1 0,0 1 0,-1 0 0,1-1 0,0 1 0,0 0 0,0 0 0,0 0 0,0 0 0,0 1 0,0-1 0,0 0 0,0 1 0,1 0 0,-1-1 0,0 1 0,0 0 0,0 0 0,1 0 0,-1 1 0,0-1 0,0 0 0,0 1 0,0-1 0,0 1 0,1 0 0,-1 0 0,0 0 0,-1 0 0,1 0 0,0 0 0,0 0 0,0 1 0,2 2 0,2 2 0,0 1 0,-1 0 0,1 0 0,-2 0 0,1 1 0,-1-1 0,0 1 0,-1 0 0,5 15 0,16 81 0,-19-82 0,10 56-682,5 86-1,-19-131-6143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5.187"/>
    </inkml:context>
    <inkml:brush xml:id="br0">
      <inkml:brushProperty name="width" value="0.05" units="cm"/>
      <inkml:brushProperty name="height" value="0.05" units="cm"/>
    </inkml:brush>
  </inkml:definitions>
  <inkml:trace contextRef="#ctx0" brushRef="#br0">12 86 24575,'-5'-4'0,"-1"-7"0,5-6 0,7 0 0,7 3 0,7 3 0,3 5 0,8 2 0,8 2 0,7 2 0,4 1 0,-6-1-8191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5.525"/>
    </inkml:context>
    <inkml:brush xml:id="br0">
      <inkml:brushProperty name="width" value="0.05" units="cm"/>
      <inkml:brushProperty name="height" value="0.05" units="cm"/>
    </inkml:brush>
  </inkml:definitions>
  <inkml:trace contextRef="#ctx0" brushRef="#br0">56 255 24575,'-1'-6'0,"-1"-1"0,0 1 0,0 0 0,0 0 0,-1 0 0,0 0 0,-1 0 0,1 1 0,-1 0 0,0-1 0,-8-7 0,12 13 0,0 0 0,0 0 0,-1-1 0,1 1 0,0 0 0,0 0 0,-1 0 0,1 0 0,0 0 0,0 0 0,-1-1 0,1 1 0,0 0 0,0 0 0,-1 0 0,1 0 0,0 0 0,-1 0 0,1 0 0,0 0 0,0 0 0,-1 0 0,1 0 0,0 1 0,0-1 0,-1 0 0,1 0 0,0 0 0,-1 0 0,1 0 0,0 0 0,0 1 0,0-1 0,-1 0 0,1 0 0,0 0 0,0 1 0,0-1 0,-1 0 0,1 0 0,0 0 0,0 1 0,0-1 0,0 0 0,0 0 0,0 1 0,-1-1 0,1 0 0,0 1 0,0-1 0,0 0 0,0 0 0,0 1 0,0-1 0,-2 19 0,5 20 0,3 1 0,0-1 0,21 62 0,-14-54 0,13 92 0,-22-85 0,-4-35 0,-2-29 0,2 6 0,-26-284 0,24 229 0,3-1 0,14-109 0,-14 164 0,0-1 0,0 1 0,1 0 0,0 0 0,0 0 0,0 0 0,0 0 0,1 0 0,-1 0 0,1 1 0,1-1 0,-1 1 0,8-8 0,-9 11 0,0-1 0,1 1 0,-1-1 0,0 1 0,1 0 0,-1 0 0,1 0 0,0 1 0,-1-1 0,1 0 0,0 1 0,0 0 0,-1 0 0,1 0 0,0 0 0,0 0 0,-1 0 0,1 1 0,0-1 0,-1 1 0,1 0 0,0-1 0,-1 1 0,1 1 0,-1-1 0,0 0 0,1 1 0,-1-1 0,3 3 0,7 5 0,0 0 0,-1 1 0,0 0 0,-1 1 0,0 0 0,-1 1 0,12 17 0,-16-21 0,0 0 0,0 0 0,-1 1 0,0 0 0,-1 0 0,0 0 0,0 0 0,-1 0 0,0 0 0,-1 1 0,0-1 0,0 17 0,-2-21 8,0 0 0,0 0 0,0-1 0,-1 1-1,1 0 1,-1-1 0,0 1 0,-1-1 0,1 0 0,-1 0-1,0 0 1,0 0 0,0 0 0,-6 4 0,1-1-255,0 0 0,-1 0-1,0-1 1,-1-1 0,-12 7 0,-18 5-6579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1.181"/>
    </inkml:context>
    <inkml:brush xml:id="br0">
      <inkml:brushProperty name="width" value="0.05" units="cm"/>
      <inkml:brushProperty name="height" value="0.05" units="cm"/>
    </inkml:brush>
  </inkml:definitions>
  <inkml:trace contextRef="#ctx0" brushRef="#br0">11 150 24575,'-7'-27'0,"4"24"0,6 16 0,-2-10 0,1 6 0,2 1 0,-1-1 0,10 17 0,-12-25 0,-1 0 0,0 0 0,1 0 0,0 0 0,-1 0 0,1 0 0,-1-1 0,1 1 0,0 0 0,0 0 0,-1 0 0,1-1 0,0 1 0,0 0 0,0-1 0,0 1 0,0-1 0,0 1 0,0-1 0,0 1 0,0-1 0,0 0 0,0 0 0,0 1 0,0-1 0,0 0 0,0 0 0,0 0 0,1 0 0,-1 0 0,0 0 0,0 0 0,0-1 0,0 1 0,0 0 0,0-1 0,0 1 0,0-1 0,0 1 0,0-1 0,0 1 0,0-1 0,0 1 0,0-1 0,-1 0 0,2-1 0,14-15 0,-2 0 0,17-27 0,-23 31 0,0 1 0,1 0 0,0 1 0,1-1 0,0 2 0,1-1 0,0 2 0,17-13 0,-27 21 0,1 0 0,0 0 0,0 0 0,0 1 0,0-1 0,0 0 0,0 1 0,0-1 0,0 1 0,0 0 0,0-1 0,0 1 0,0 0 0,0 0 0,0 1 0,0-1 0,0 0 0,0 1 0,0-1 0,0 1 0,0-1 0,2 2 0,-1 0 0,0 0 0,-1 0 0,1 1 0,-1-1 0,1 0 0,-1 1 0,0 0 0,0-1 0,0 1 0,0 0 0,-1 0 0,2 4 0,3 7 0,-1 0 0,-1 0 0,-1 1 0,0-1 0,1 16 0,1 80-1365,-6-81-5461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6.765"/>
    </inkml:context>
    <inkml:brush xml:id="br0">
      <inkml:brushProperty name="width" value="0.05" units="cm"/>
      <inkml:brushProperty name="height" value="0.05" units="cm"/>
    </inkml:brush>
  </inkml:definitions>
  <inkml:trace contextRef="#ctx0" brushRef="#br0">868 138 24575,'1'0'0,"-1"0"0,1 0 0,-1 1 0,0-1 0,1 0 0,-1 0 0,1 0 0,-1-1 0,1 1 0,-1 0 0,1 0 0,-1 0 0,0 0 0,1 0 0,-1 0 0,1-1 0,-1 1 0,0 0 0,1 0 0,-1-1 0,0 1 0,1 0 0,-1 0 0,0-1 0,1 1 0,-1 0 0,0-1 0,0 1 0,1 0 0,-1-1 0,0 1 0,0-1 0,0 1 0,0 0 0,1-1 0,-1 1 0,0-1 0,0 1 0,0-1 0,0 1 0,0 0 0,0-1 0,0 1 0,0-1 0,0 1 0,0-1 0,0 1 0,-1 0 0,1-1 0,0 1 0,0-1 0,0 1 0,0 0 0,-1-1 0,1 1 0,-1-1 0,0-1 0,0 0 0,0 0 0,-1 0 0,1 0 0,0 0 0,-1 0 0,0 0 0,1 1 0,-5-3 0,-1 0 0,0 1 0,-1 0 0,0 1 0,0 0 0,0 0 0,0 1 0,-16-2 0,-60 4 0,73 0 0,-39 3 0,0 2 0,0 2 0,1 3 0,1 1 0,0 3 0,0 2 0,2 2 0,0 2 0,-46 29 0,74-39 0,0 1 0,0 1 0,1 0 0,-20 21 0,32-29 0,0 0 0,1 1 0,-1-1 0,1 1 0,0 0 0,1 0 0,-1 0 0,1 0 0,0 0 0,1 1 0,0 0 0,0-1 0,0 1 0,1 0 0,0 0 0,0 0 0,0 7 0,2-8 0,1 0 0,0 0 0,0 0 0,0 0 0,0-1 0,1 1 0,0-1 0,0 0 0,0 1 0,1-2 0,0 1 0,0 0 0,0-1 0,1 1 0,-1-1 0,1-1 0,0 1 0,0-1 0,7 4 0,5 3 0,1-1 0,0-1 0,0 0 0,34 8 0,2-4 0,0-3 0,0-2 0,78-1 0,166-21 0,140-48 0,-312 36 0,174-61 0,-172 37 0,-111 43 0,0-1 0,-1-1 0,0 0 0,0-1 0,14-15 0,-27 24 0,0-1 0,0 0 0,0 0 0,-1 0 0,1 0 0,-1 0 0,0-1 0,0 1 0,0-1 0,0 1 0,-1-1 0,1 0 0,-1 0 0,0 1 0,0-1 0,0 0 0,-1 0 0,0 0 0,1 0 0,-2-5 0,0 4 0,0 1 0,0-1 0,-1 1 0,1 0 0,-1 0 0,0 0 0,-1 0 0,1 0 0,-1 0 0,0 0 0,0 1 0,0-1 0,0 1 0,0 0 0,-1 0 0,1 0 0,-7-3 0,-8-5 0,0 1 0,-1 1 0,0 0 0,-1 1 0,-22-5 0,-109-21 0,136 31 0,-161-26 0,-234-9 0,404 38-35,-41-2 115,-54 4-1,88-1-227,1 0-1,0 1 0,0 1 0,0-1 0,0 2 0,1 0 0,-1 0 0,1 1 0,-20 12 0,14-3-6677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7.202"/>
    </inkml:context>
    <inkml:brush xml:id="br0">
      <inkml:brushProperty name="width" value="0.05" units="cm"/>
      <inkml:brushProperty name="height" value="0.05" units="cm"/>
    </inkml:brush>
  </inkml:definitions>
  <inkml:trace contextRef="#ctx0" brushRef="#br0">18 0 24575,'17'516'0,"-8"-367"0,-6 0 0,-20 196 0,16-338-81,0 2-62,0 1 0,0-1 1,-1 1-1,0-1 0,-1 0 1,0 0-1,0 0 1,-9 17-1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7.546"/>
    </inkml:context>
    <inkml:brush xml:id="br0">
      <inkml:brushProperty name="width" value="0.05" units="cm"/>
      <inkml:brushProperty name="height" value="0.05" units="cm"/>
    </inkml:brush>
  </inkml:definitions>
  <inkml:trace contextRef="#ctx0" brushRef="#br0">0 32 24575,'33'8'0,"-5"0"0,287 18 0,-251-24 0,901 8 0,-649-32 0,-307 21 30,0 0 0,0-1 0,16-6 0,-23 8-80,-1-1 1,1 0-1,-1 1 1,0-1-1,1 0 1,-1 1-1,1-1 1,-1 0-1,0 0 1,0 0-1,0 0 1,1-1-1,-1 1 1,0 0-1,0 0 1,-1-1-1,1 1 1,0 0-1,0-1 1,-1 1-1,1-1 1,0 1-1,-1-1 1,0 1-1,1-1 1,-1 1-1,0-1 1,0 0-1,0-1 1,-3-11-6777</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7.903"/>
    </inkml:context>
    <inkml:brush xml:id="br0">
      <inkml:brushProperty name="width" value="0.05" units="cm"/>
      <inkml:brushProperty name="height" value="0.05" units="cm"/>
    </inkml:brush>
  </inkml:definitions>
  <inkml:trace contextRef="#ctx0" brushRef="#br0">1 5 24575,'0'0'0,"0"0"0,0 0 0,0 0 0,0 0 0,0 0 0,0 0 0,0 0 0,0-1 0,0 1 0,0 0 0,0 0 0,0 0 0,0 0 0,0 0 0,0 0 0,0 0 0,0 0 0,0-1 0,0 1 0,0 0 0,0 0 0,0 0 0,0 0 0,0 0 0,0 0 0,0 0 0,0-1 0,0 1 0,0 0 0,0 0 0,0 0 0,0 0 0,0 0 0,0 0 0,0 0 0,0 0 0,0 0 0,1 0 0,-1-1 0,0 1 0,0 0 0,0 0 0,0 0 0,0 0 0,0 0 0,0 0 0,0 0 0,1 0 0,-1 0 0,0 0 0,0 0 0,0 0 0,0 0 0,0 0 0,0 0 0,0 0 0,1 0 0,-1 0 0,0 0 0,0 0 0,0 0 0,0 0 0,0 0 0,0 0 0,0 0 0,7 10 0,4 15 0,-9-17 0,10 53 0,7 89 0,-7 66 0,6 178 0,-18-378 0,-17 498 0,6-400-1365,10-87-5461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6:59.718"/>
    </inkml:context>
    <inkml:brush xml:id="br0">
      <inkml:brushProperty name="width" value="0.05" units="cm"/>
      <inkml:brushProperty name="height" value="0.05" units="cm"/>
    </inkml:brush>
  </inkml:definitions>
  <inkml:trace contextRef="#ctx0" brushRef="#br0">0 1 24575,'4'62'23,"2"1"-1,26 108 0,4 31-83,-33-173-214,-1 0 1,-2 1 0,-1-1 0,-8 57 0,2-56-6552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0.216"/>
    </inkml:context>
    <inkml:brush xml:id="br0">
      <inkml:brushProperty name="width" value="0.05" units="cm"/>
      <inkml:brushProperty name="height" value="0.05" units="cm"/>
    </inkml:brush>
  </inkml:definitions>
  <inkml:trace contextRef="#ctx0" brushRef="#br0">72 410 24575,'-1'-5'0,"0"1"0,0-1 0,0 1 0,-1 0 0,1-1 0,-1 1 0,0 0 0,-1 0 0,-2-5 0,-5-8 0,3 2 0,0-1 0,1 1 0,0-1 0,2 0 0,-1-1 0,-2-26 0,7 37 0,0-1 0,0 1 0,0 0 0,1-1 0,0 1 0,0 0 0,1-1 0,0 1 0,0 0 0,0 0 0,0 0 0,1 0 0,0 1 0,1-1 0,-1 1 0,1 0 0,0 0 0,0 0 0,1 0 0,6-5 0,2 1 0,-1 0 0,1 1 0,1 1 0,-1 0 0,1 1 0,0 0 0,0 2 0,1-1 0,25-3 0,-11 3 0,1 2 0,1 1 0,56 4 0,-63 0 0,-1 1 0,1 1 0,0 1 0,-1 1 0,0 1 0,0 1 0,-1 1 0,28 16 0,-41-20 0,0 1 0,0 0 0,-1 0 0,0 1 0,0 0 0,0 0 0,-1 1 0,0 0 0,-1 1 0,0-1 0,0 1 0,0 0 0,-1 1 0,-1-1 0,0 1 0,0 0 0,-1 0 0,0 0 0,-1 1 0,0-1 0,1 12 0,-3-9 0,-1 0 0,0 0 0,-1 1 0,0-2 0,-1 1 0,0 0 0,-1 0 0,-1-1 0,0 0 0,0 0 0,-1 0 0,-1-1 0,0 0 0,0 0 0,-1-1 0,-14 15 0,4-7 0,-1 0 0,-1-1 0,0-1 0,-1-1 0,-1-1 0,0 0 0,-35 14 0,41-21 40,1-1 0,-25 6 0,36-11-133,1 0 0,-1-1 1,0 1-1,0-1 0,0 0 0,0 1 0,0-2 0,0 1 1,0 0-1,0-1 0,0 0 0,0 0 0,0 0 1,0 0-1,-6-4 0,-4-7-6733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0.729"/>
    </inkml:context>
    <inkml:brush xml:id="br0">
      <inkml:brushProperty name="width" value="0.05" units="cm"/>
      <inkml:brushProperty name="height" value="0.05" units="cm"/>
    </inkml:brush>
  </inkml:definitions>
  <inkml:trace contextRef="#ctx0" brushRef="#br0">105 113 24575,'1'-1'0,"1"1"0,-1 0 0,0-1 0,0 0 0,0 1 0,0-1 0,1 0 0,-1 0 0,0 0 0,0 1 0,0-1 0,-1 0 0,1 0 0,0 0 0,0 0 0,0-1 0,-1 1 0,1 0 0,-1 0 0,1 0 0,-1-1 0,1 1 0,-1 0 0,0 0 0,1-1 0,-1 1 0,0 0 0,0-3 0,1 0 0,-1-1 0,0 1 0,1 0 0,-1 0 0,-1-1 0,1 1 0,-2-7 0,2 10 0,0 0 0,-1 0 0,1 0 0,-1 0 0,1 0 0,-1 0 0,1 0 0,-1 0 0,1 1 0,-1-1 0,0 0 0,0 0 0,1 0 0,-1 1 0,0-1 0,0 0 0,0 1 0,0-1 0,1 1 0,-1-1 0,0 1 0,0 0 0,0-1 0,0 1 0,0 0 0,-2-1 0,1 1 0,-1 1 0,1-1 0,0 1 0,0-1 0,0 1 0,0-1 0,0 1 0,0 0 0,0 0 0,1 0 0,-1 0 0,-3 3 0,-1 2 0,-1 0 0,0 0 0,1 0 0,0 1 0,-5 9 0,6-7 0,0 0 0,1 1 0,0-1 0,1 1 0,0 0 0,0 0 0,1 0 0,0 0 0,1 0 0,1 1 0,-1-1 0,1 0 0,1 1 0,0-1 0,1 0 0,-1 0 0,2 0 0,0 0 0,0 0 0,1 0 0,0-1 0,0 0 0,1 1 0,0-2 0,7 10 0,-7-11 0,1 0 0,-1 0 0,1 0 0,0-1 0,1 0 0,-1 0 0,1 0 0,1-1 0,-1 0 0,1-1 0,-1 1 0,1-2 0,0 1 0,1-1 0,-1 0 0,1-1 0,-1 0 0,1 0 0,0-1 0,0 0 0,-1 0 0,1-1 0,0 0 0,0-1 0,0 0 0,0 0 0,-1-1 0,1 0 0,10-4 0,-13 3 0,1 0 0,-1 0 0,0 0 0,0-1 0,0 0 0,-1 0 0,1 0 0,-1-1 0,0 0 0,-1 0 0,1 0 0,-1 0 0,0-1 0,0 0 0,5-11 0,-5 8 0,0 0 0,-1 0 0,-1-1 0,0 1 0,0-1 0,-1 0 0,0 0 0,0 1 0,-1-1 0,-2-15 0,1 14 0,-1-1 0,0 1 0,-1-1 0,0 1 0,-1 0 0,0 0 0,0 0 0,-2 1 0,1-1 0,-1 1 0,0 1 0,-1-1 0,-1 1 0,1 0 0,-1 1 0,-1-1 0,1 2 0,-1-1 0,-14-7 0,19 12-62,0 1 0,0 0 0,-1 0 0,1 0 0,-1 1 0,0 0 0,1 0 0,-1 0 0,0 0 0,1 1 0,-1-1 0,0 1 0,0 1-1,1-1 1,-1 0 0,0 1 0,0 0 0,1 0 0,-1 1 0,1 0 0,-8 3 0,-6 8-6764</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1.123"/>
    </inkml:context>
    <inkml:brush xml:id="br0">
      <inkml:brushProperty name="width" value="0.05" units="cm"/>
      <inkml:brushProperty name="height" value="0.05" units="cm"/>
    </inkml:brush>
  </inkml:definitions>
  <inkml:trace contextRef="#ctx0" brushRef="#br0">7 54 24575,'-5'-5'0,"3"-1"0,7 0 0,7 1 0,6 2 0,1-4 0,0 0 0,3 1 0,2 1 0,-4 2-8191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01.483"/>
    </inkml:context>
    <inkml:brush xml:id="br0">
      <inkml:brushProperty name="width" value="0.05" units="cm"/>
      <inkml:brushProperty name="height" value="0.05" units="cm"/>
    </inkml:brush>
  </inkml:definitions>
  <inkml:trace contextRef="#ctx0" brushRef="#br0">12 1 24575,'-4'0'0,"-2"4"0,4 2 0,8 0 0,12-1 0,8-2 0,4-1 0,1 0 0,0-2 0,0 0 0,-1 0 0,-1 4 0,-6 2-8191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16.369"/>
    </inkml:context>
    <inkml:brush xml:id="br0">
      <inkml:brushProperty name="width" value="0.05" units="cm"/>
      <inkml:brushProperty name="height" value="0.05" units="cm"/>
    </inkml:brush>
  </inkml:definitions>
  <inkml:trace contextRef="#ctx0" brushRef="#br0">84 1 24575,'-39'500'0,"2"-105"0,29-203 0,9 0 0,9 0 0,34 195 0,-34-333 0,57 355 0,-31 3 0,-37-163 0,-46 349 0,-18 589 0,65-1099 0,6 367 0,25 0 0,-11 230 0,-21-478 0,2-192 0,0-1 0,1 0 0,6 21 0,-4-21 0,-1 0 0,-1 0 0,2 15 0,-4-27-97,0 0-1,0 0 1,0 0-1,-1 0 1,1 0-1,0 0 1,-1 0-1,1 0 1,-1 0-1,0 0 1,1 0-1,-1 0 0,-1 2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1.553"/>
    </inkml:context>
    <inkml:brush xml:id="br0">
      <inkml:brushProperty name="width" value="0.05" units="cm"/>
      <inkml:brushProperty name="height" value="0.05" units="cm"/>
    </inkml:brush>
  </inkml:definitions>
  <inkml:trace contextRef="#ctx0" brushRef="#br0">1 1 24575,'0'5'0,"0"-4"0,4-1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16.727"/>
    </inkml:context>
    <inkml:brush xml:id="br0">
      <inkml:brushProperty name="width" value="0.05" units="cm"/>
      <inkml:brushProperty name="height" value="0.05" units="cm"/>
    </inkml:brush>
  </inkml:definitions>
  <inkml:trace contextRef="#ctx0" brushRef="#br0">1 0 24575,'0'5'0,"5"1"0,1 4 0,5 1 0,5 3 0,4-1 0,3 2 0,3 3 0,1 4 0,2 2 0,-1-3 0,0-1 0,0-3 0,0 0 0,-1-3 0,-4-4-8191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17.113"/>
    </inkml:context>
    <inkml:brush xml:id="br0">
      <inkml:brushProperty name="width" value="0.05" units="cm"/>
      <inkml:brushProperty name="height" value="0.05" units="cm"/>
    </inkml:brush>
  </inkml:definitions>
  <inkml:trace contextRef="#ctx0" brushRef="#br0">588 13 24575,'0'0'0,"0"-1"0,0 0 0,0 1 0,-1-1 0,1 1 0,0-1 0,0 1 0,0-1 0,-1 1 0,1-1 0,0 1 0,-1-1 0,1 1 0,0-1 0,-1 1 0,1-1 0,0 1 0,-1-1 0,1 1 0,-1 0 0,1-1 0,-1 1 0,1 0 0,-1 0 0,1-1 0,-1 1 0,0 0 0,1 0 0,-1 0 0,1 0 0,-1 0 0,1 0 0,-1-1 0,0 1 0,1 0 0,-1 1 0,1-1 0,-1 0 0,1 0 0,-1 0 0,0 0 0,1 0 0,-1 1 0,1-1 0,-2 1 0,-32 11 0,26-8 0,-18 8 0,0 0 0,0 3 0,1 0 0,-41 33 0,-83 87 0,90-77 0,56-56-34,-57 51 192,53-48-370,0 0-1,-1 0 0,1 0 0,-1-1 1,0 0-1,-14 4 0,5-4-6613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18.128"/>
    </inkml:context>
    <inkml:brush xml:id="br0">
      <inkml:brushProperty name="width" value="0.05" units="cm"/>
      <inkml:brushProperty name="height" value="0.05" units="cm"/>
    </inkml:brush>
  </inkml:definitions>
  <inkml:trace contextRef="#ctx0" brushRef="#br0">0 0 24575,'14'34'0,"-2"1"0,-1 0 0,-2 1 0,9 71 0,-8-42 0,245 1353-461,-72-595 361,47-13 108,-88-262-57,-114-395 350,14 255 0,-35-217-301,42 527 0,1-260 0,-43-29 0,-9-250 0,2 28 0,-5-258-1365,-1 17-5461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7:19.107"/>
    </inkml:context>
    <inkml:brush xml:id="br0">
      <inkml:brushProperty name="width" value="0.05" units="cm"/>
      <inkml:brushProperty name="height" value="0.05" units="cm"/>
    </inkml:brush>
  </inkml:definitions>
  <inkml:trace contextRef="#ctx0" brushRef="#br0">70 139 24575,'0'0'0,"0"-1"0,0 1 0,-1 0 0,1-1 0,0 1 0,0 0 0,-1-1 0,1 1 0,0 0 0,-1 0 0,1-1 0,0 1 0,-1 0 0,1 0 0,0 0 0,-1 0 0,1-1 0,0 1 0,-1 0 0,1 0 0,-1 0 0,1 0 0,0 0 0,-1 0 0,1 0 0,-1 0 0,1 0 0,0 0 0,-1 0 0,1 0 0,-1 1 0,1-1 0,0 0 0,-1 0 0,0 1 0,-7 14 0,3 24 0,5-38 0,-2 34 0,2-21 0,0-1 0,-1 0 0,0 0 0,-1 0 0,-1 0 0,0 0 0,-1 0 0,0 0 0,-9 16 0,4-16 0,7-18 0,11-23 0,10-16 0,-2 0 0,-1-1 0,-3-1 0,13-73 0,-26 116 0,0 1 0,1-1 0,-1 1 0,0 0 0,1-1 0,0 1 0,0 0 0,-1 0 0,1-1 0,1 1 0,-1 0 0,0 0 0,0 0 0,1 0 0,-1 1 0,1-1 0,0 0 0,-1 0 0,1 1 0,0-1 0,0 1 0,0 0 0,0 0 0,0-1 0,1 1 0,-1 0 0,0 1 0,0-1 0,1 0 0,-1 1 0,0-1 0,1 1 0,-1 0 0,0 0 0,1 0 0,-1 0 0,1 0 0,-1 0 0,3 1 0,10 2 0,1 1 0,-1 0 0,0 1 0,25 13 0,-27-12 0,407 202 0,-391-191-1365,-5-1-5461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52.008"/>
    </inkml:context>
    <inkml:brush xml:id="br0">
      <inkml:brushProperty name="width" value="0.05" units="cm"/>
      <inkml:brushProperty name="height" value="0.05" units="cm"/>
    </inkml:brush>
  </inkml:definitions>
  <inkml:trace contextRef="#ctx0" brushRef="#br0">277 323 24575,'8'-36'0,"-6"31"0,-1 0 0,0 1 0,1-1 0,-1 0 0,-1 0 0,1-9 0,-2-12 0,-9-43 0,10 63 0,-2 0 0,1 0 0,-1 1 0,0-1 0,0 1 0,0-1 0,-1 1 0,0 0 0,0 0 0,0 0 0,0 0 0,-1 0 0,-8-7 0,10 11 0,-1-1 0,1 1 0,-1 0 0,1 1 0,0-1 0,-1 0 0,1 1 0,-1 0 0,0-1 0,1 1 0,-1 0 0,1 0 0,-1 0 0,1 1 0,-1-1 0,0 1 0,1-1 0,0 1 0,-1 0 0,1 0 0,-1 0 0,1 0 0,0 0 0,0 1 0,-1-1 0,1 1 0,-2 1 0,-5 5 0,-1-1 0,1 2 0,1-1 0,-11 14 0,5-4 0,1 1 0,0 1 0,2 0 0,0 1 0,2 0 0,0 0 0,1 1 0,2 0 0,0 1 0,1-1 0,1 1 0,1 0 0,0 37 0,3-53 0,1-1 0,-1 1 0,1-1 0,0 1 0,0-1 0,0 0 0,1 0 0,0 0 0,1 0 0,-1 0 0,1 0 0,0 0 0,1-1 0,-1 1 0,1-1 0,0 0 0,0 0 0,1-1 0,-1 1 0,1-1 0,0 0 0,1 0 0,-1-1 0,0 1 0,1-1 0,0 0 0,0-1 0,0 1 0,0-1 0,0-1 0,0 1 0,1-1 0,-1 0 0,0 0 0,1-1 0,-1 0 0,1 0 0,-1 0 0,1-1 0,-1 0 0,10-3 0,-5 1 0,1 0 0,-1-1 0,0-1 0,-1 0 0,1 0 0,-1-1 0,0-1 0,0 1 0,-1-1 0,0-1 0,0 0 0,-1 0 0,0-1 0,0 0 0,-1-1 0,0 1 0,-1-1 0,0 0 0,0-1 0,-1 0 0,7-22 0,-8 18 0,0 0 0,0-1 0,-2 0 0,0 0 0,-1 0 0,0 0 0,-1 0 0,-1 0 0,-1 0 0,0 0 0,-1 0 0,-1 1 0,0-1 0,-1 1 0,-12-25 0,11 28 11,-1 1 0,0 0 0,-1 0 0,0 1 0,0-1 0,-1 2-1,-1 0 1,0 0 0,0 0 0,-22-13 0,26 19-79,0-1 1,0 1-1,-1 1 1,1-1-1,-1 1 1,0 0-1,0 0 1,0 1-1,0 0 1,0 0-1,0 1 1,0 0-1,0 0 1,0 0-1,0 1 1,0 0-1,0 1 1,0-1-1,1 1 1,-1 1-1,-10 4 1,-13 11-6759</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52.496"/>
    </inkml:context>
    <inkml:brush xml:id="br0">
      <inkml:brushProperty name="width" value="0.05" units="cm"/>
      <inkml:brushProperty name="height" value="0.05" units="cm"/>
    </inkml:brush>
  </inkml:definitions>
  <inkml:trace contextRef="#ctx0" brushRef="#br0">472 769 24575,'1'-1'0,"0"0"0,1-1 0,-1 1 0,0 0 0,0-1 0,0 1 0,-1-1 0,1 0 0,0 1 0,-1-1 0,1 1 0,0-1 0,-1 0 0,0 0 0,1 1 0,-1-1 0,0 0 0,0 1 0,0-1 0,-1-3 0,0 1 0,0 1 0,0-1 0,0 1 0,-1-1 0,1 1 0,-1 0 0,0-1 0,0 1 0,-3-4 0,-3-1 0,1 0 0,-1 0 0,0 1 0,0 0 0,-18-10 0,14 11 0,1 1 0,-1 0 0,0 0 0,-1 2 0,1-1 0,-1 2 0,1-1 0,-1 2 0,0 0 0,1 0 0,-1 1 0,0 1 0,0 0 0,0 1 0,1 0 0,-25 8 0,27-7 0,1 1 0,0-1 0,0 2 0,1-1 0,-1 1 0,1 0 0,0 1 0,0 0 0,0 1 0,1-1 0,0 1 0,1 0 0,-1 1 0,1 0 0,1 0 0,0 0 0,0 1 0,0 0 0,1-1 0,0 2 0,1-1 0,-4 14 0,4-7 0,1-1 0,0 1 0,1 0 0,1-1 0,0 1 0,1 0 0,1-1 0,1 1 0,4 17 0,-5-27 0,0 0 0,0-1 0,0 1 0,1 0 0,0-1 0,0 1 0,1-1 0,-1 0 0,1 0 0,0-1 0,1 1 0,-1-1 0,1 1 0,0-2 0,0 1 0,0 0 0,0-1 0,1 0 0,-1 0 0,1-1 0,0 1 0,0-1 0,0 0 0,0-1 0,9 2 0,-4-3 0,0 1 0,0-2 0,0 1 0,1-2 0,-2 1 0,1-2 0,0 1 0,0-1 0,-1-1 0,0 0 0,1-1 0,-1 1 0,-1-2 0,1 0 0,-1 0 0,12-11 0,-3 2 0,-1 0 0,-1-2 0,0 0 0,-2 0 0,0-1 0,-1-1 0,11-21 0,-10 11 0,-2 0 0,0-1 0,-2 0 0,-2-1 0,-1 0 0,-1-1 0,-1 1 0,-2-1 0,-1-34 0,-3 9 0,-3-1 0,-2 1 0,-3 0 0,-18-63 0,21 95 0,-1 0 0,-2 0 0,-22-46 0,21 60 0,4 18 0,3 22 0,5 20 0,2 0 0,14 63 0,32 99 0,-21-99 0,14 60-1365,-23-98-5461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53.184"/>
    </inkml:context>
    <inkml:brush xml:id="br0">
      <inkml:brushProperty name="width" value="0.05" units="cm"/>
      <inkml:brushProperty name="height" value="0.05" units="cm"/>
    </inkml:brush>
  </inkml:definitions>
  <inkml:trace contextRef="#ctx0" brushRef="#br0">404 751 24575,'3'-3'0,"0"-1"0,-1 1 0,0-1 0,0 1 0,0-1 0,0 0 0,0 0 0,-1 0 0,0 0 0,0 0 0,0 0 0,0-1 0,-1 1 0,1 0 0,-1 0 0,0 0 0,-1-1 0,1 1 0,-1 0 0,1 0 0,-1 0 0,-3-7 0,-1-7 0,-2 1 0,0 0 0,-16-27 0,9 17 0,-2 1 0,0 0 0,-2 2 0,0 0 0,-2 1 0,-44-40 0,62 61 0,-1 0 0,1 0 0,-1 0 0,0 0 0,0 1 0,0-1 0,0 1 0,0 0 0,0 0 0,0 0 0,0 0 0,-1 1 0,1-1 0,0 1 0,0 0 0,-1 0 0,1 0 0,-6 1 0,5 0 0,0 1 0,0-1 0,0 1 0,1 0 0,-1 0 0,1 1 0,-1-1 0,1 1 0,0-1 0,0 1 0,0 0 0,0 0 0,1 0 0,-4 6 0,-5 8 0,1 0 0,0 1 0,1 0 0,-11 37 0,8-14 0,-8 54 0,18-83 0,0-1 0,2 1 0,-1 0 0,2-1 0,-1 1 0,2 0 0,-1-1 0,2 1 0,-1-1 0,2 0 0,-1 0 0,9 16 0,-10-22 0,1 0 0,0-1 0,0 1 0,0-1 0,0 0 0,1 0 0,0 0 0,0 0 0,0-1 0,0 1 0,1-1 0,-1 0 0,1 0 0,0-1 0,0 1 0,0-1 0,0 0 0,0-1 0,0 1 0,0-1 0,1 0 0,-1 0 0,0-1 0,1 1 0,-1-1 0,1 0 0,-1-1 0,10-1 0,-5 0 0,0-1 0,0 0 0,-1 0 0,0-1 0,1 0 0,-1 0 0,0-1 0,-1 0 0,1-1 0,-1 0 0,0 0 0,-1-1 0,0 0 0,0 0 0,0-1 0,-1 0 0,0 0 0,9-16 0,-6 7 0,-2 1 0,0-2 0,0 1 0,-2-1 0,0 0 0,-1 0 0,-1 0 0,0-1 0,-1-23 0,-3-12 0,8 82 0,17 40 0,-7-22 0,-9-20 0,2 0 0,1-1 0,1 0 0,2-1 0,0 0 0,1-1 0,28 31 0,-37-47 0,0 0 0,1-1 0,-1 0 0,1-1 0,1 1 0,-1-1 0,1 0 0,0-1 0,0 0 0,0 0 0,0-1 0,1 0 0,0-1 0,-1 1 0,1-2 0,0 1 0,0-1 0,0-1 0,0 1 0,0-2 0,0 1 0,0-1 0,0 0 0,0-1 0,0 0 0,13-6 0,-6 1 0,-1 0 0,0-1 0,0-1 0,-1 0 0,0-1 0,0-1 0,-2 0 0,1 0 0,-1-2 0,-1 1 0,0-1 0,-1-1 0,0 0 0,-1-1 0,-1 0 0,0 0 0,9-28 0,-5 8 0,-2 1 0,-1-1 0,-2-1 0,-2 1 0,-1-1 0,-1 0 0,-4-51 0,-2 40 0,-13-73 0,12 104 0,0 0 0,0 0 0,-2 0 0,0 0 0,0 1 0,-2 0 0,-17-27 0,24 40 0,0 1 0,-1-1 0,1 0 0,0 1 0,-1-1 0,1 1 0,-1-1 0,1 1 0,-1 0 0,0-1 0,1 1 0,-1 0 0,0 0 0,0 1 0,0-1 0,0 0 0,0 0 0,0 1 0,-3-1 0,4 1 0,-1 1 0,1-1 0,0 1 0,-1 0 0,1-1 0,0 1 0,0 0 0,0 0 0,0 0 0,0 0 0,0 0 0,0 0 0,0 0 0,0 0 0,0 0 0,1 0 0,-1 1 0,0-1 0,1 0 0,-1 0 0,1 1 0,-1-1 0,1 0 0,0 1 0,0-1 0,-1 1 0,1-1 0,0 3 0,-3 23 0,1 1 0,1 0 0,1 0 0,5 38 0,26 112 0,-25-150 0,37 155 80,9 52-1525,-46-193-5381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53.777"/>
    </inkml:context>
    <inkml:brush xml:id="br0">
      <inkml:brushProperty name="width" value="0.05" units="cm"/>
      <inkml:brushProperty name="height" value="0.05" units="cm"/>
    </inkml:brush>
  </inkml:definitions>
  <inkml:trace contextRef="#ctx0" brushRef="#br0">12 400 24575,'-6'-25'0,"1"0"0,5 23 0,0 1 0,1 0 0,-1 0 0,1 0 0,-1 0 0,1 0 0,-1-1 0,1 1 0,0 0 0,0 1 0,-1-1 0,1 0 0,0 0 0,0 0 0,0 0 0,0 0 0,0 1 0,0-1 0,0 1 0,0-1 0,0 0 0,2 0 0,7-1 0,0 0 0,0 0 0,0 1 0,0 0 0,0 1 0,0 0 0,0 1 0,0 0 0,17 4 0,12 0 0,111 3 0,1-7 0,-1-7 0,252-42 0,-386 46 0,6-1 0,-1 0 0,0-1 0,0-2 0,0 0 0,-1-1 0,36-17 0,-54 23 0,0 0 0,0-1 0,0 1 0,0 0 0,0-1 0,0 1 0,0-1 0,0 0 0,-1 0 0,1 0 0,-1 0 0,1 0 0,-1 0 0,0 0 0,0 0 0,0 0 0,0 0 0,1-5 0,-2 5 0,0 0 0,0 0 0,0 0 0,-1 0 0,1 0 0,0 0 0,-1 0 0,0 0 0,1 0 0,-1 0 0,0 0 0,0 0 0,0 0 0,0 0 0,-1 1 0,1-1 0,-2-2 0,-4-3 0,-1 1 0,0-1 0,0 1 0,0 1 0,-1-1 0,0 1 0,-13-5 0,-54-18 0,-1 4 0,-91-18 0,155 39 0,-1 0 0,0 1 0,0 1 0,0 0 0,1 0 0,-1 2 0,-17 2 0,26-2 0,0 0 0,0 0 0,0 1 0,1 0 0,-1 0 0,0 0 0,1 0 0,0 1 0,-1 0 0,1 0 0,0 0 0,1 0 0,-1 1 0,1-1 0,-1 1 0,1 0 0,0 0 0,0 0 0,1 0 0,-1 1 0,1-1 0,0 1 0,-2 5 0,-1 9 0,0-1 0,1 1 0,1 0 0,-2 34 0,8 79 0,-2-114 0,1-1 0,1 1 0,0-1 0,1 0 0,1 0 0,0 0 0,2-1 0,0 0 0,14 25 0,-16-34 0,-1-1 0,1 0 0,0 0 0,0 0 0,0-1 0,1 0 0,0 0 0,0 0 0,0-1 0,1 0 0,-1 0 0,1-1 0,0 1 0,0-1 0,0-1 0,1 0 0,-1 0 0,1 0 0,-1-1 0,1 0 0,-1 0 0,1-1 0,0 0 0,11-1 0,-4-2 0,0 0 0,0-1 0,0-1 0,-1 0 0,0-1 0,0 0 0,-1-1 0,1-1 0,-1 0 0,-1-1 0,0 0 0,0-1 0,-1 0 0,0-1 0,-1 0 0,14-19 0,-9 9 0,-1 0 0,0-1 0,-2 0 0,-1-1 0,-1 0 0,0-1 0,-2 0 0,-1 0 0,5-29 0,-8 24 0,-1 1 0,-2-1 0,-3-51 0,2 83 0,-1 96 0,6-58 0,1 0 0,2-1 0,19 56 0,-18-73 0,0 0 0,2 0 0,0-1 0,2 0 0,0-1 0,32 38 0,-42-55-91,1 1 0,0-1 0,0 0 0,0 0 0,0-1 0,1 1 0,-1-1 0,1 0 0,0 0 0,0 0 0,0-1 0,0 0 0,1 0 0,9 3 0,3-6-6735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4.412"/>
    </inkml:context>
    <inkml:brush xml:id="br0">
      <inkml:brushProperty name="width" value="0.05" units="cm"/>
      <inkml:brushProperty name="height" value="0.05" units="cm"/>
    </inkml:brush>
  </inkml:definitions>
  <inkml:trace contextRef="#ctx0" brushRef="#br0">0 20 24575,'0'-19'0,"0"34"0,0 36 0,29 412 1,-12-272-134,76 2450-1886,-94-2409 2003,6 580-190,42-5 53,-37-718 134,7 108 994,-17-197-928,0 1 0,1 0-1,-1-1 1,0 1-1,0 0 1,0-1 0,0 1-1,0 0 1,0-1 0,0 1-1,0 0 1,0-1 0,0 1-1,0 0 1,-1-1 0,1 1-1,0 0 1,0-1-1,-1 1 1,1-1 0,0 1-1,-1-1 1,0 2 0,-6-16 336,-6-28-316,3-5-749,-8-93-1,15 99-6143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4.786"/>
    </inkml:context>
    <inkml:brush xml:id="br0">
      <inkml:brushProperty name="width" value="0.05" units="cm"/>
      <inkml:brushProperty name="height" value="0.05" units="cm"/>
    </inkml:brush>
  </inkml:definitions>
  <inkml:trace contextRef="#ctx0" brushRef="#br0">72 34 24575,'-5'-4'0,"0"-1"0,0 2 0,0-1 0,0 0 0,0 1 0,-1 0 0,-6-2 0,12 4 0,-1 1 0,0 0 0,0 0 0,1-1 0,-1 1 0,0 0 0,0 0 0,1 0 0,-1 0 0,0 0 0,0 0 0,0 0 0,1 0 0,-1 0 0,0 0 0,0 0 0,0 1 0,1-1 0,-1 0 0,0 1 0,0-1 0,1 0 0,-2 2 0,1-1 0,1 0 0,-1 0 0,0 1 0,1-1 0,0 0 0,-1 1 0,1-1 0,0 1 0,-1-1 0,1 0 0,0 1 0,0-1 0,0 1 0,1-1 0,-1 0 0,0 1 0,0-1 0,1 1 0,0 0 0,1 8 0,1-1 0,1 0 0,0 0 0,0-1 0,1 1 0,0-1 0,0 0 0,1 0 0,13 14 0,-8-11 0,1 0 0,0-1 0,0 0 0,1 0 0,18 9 0,-25-16 0,1 0 0,-1-1 0,0 0 0,1 0 0,-1 0 0,1-1 0,-1 0 0,1 0 0,0-1 0,-1 0 0,1 0 0,0 0 0,-1-1 0,1 0 0,0-1 0,-1 1 0,1-1 0,-1 0 0,0-1 0,0 1 0,0-1 0,0-1 0,0 1 0,-1-1 0,9-6 0,-2-1 0,0 0 0,0 0 0,-1-1 0,-1 0 0,0-1 0,0-1 0,-1 1 0,-1-1 0,9-21 0,-13 16 0,-4 19 0,0 0 0,0 0 0,0-1 0,0 1 0,0 0 0,0 0 0,-1 0 0,1-1 0,0 1 0,0 0 0,0 0 0,0 0 0,0 0 0,-1-1 0,1 1 0,0 0 0,0 0 0,0 0 0,-1 0 0,1 0 0,0 0 0,0-1 0,0 1 0,-1 0 0,1 0 0,0 0 0,0 0 0,-1 0 0,1 0 0,0 0 0,0 0 0,0 0 0,-1 0 0,1 0 0,0 0 0,0 0 0,-1 0 0,-2 2 0,0-1 0,0 0 0,1 0 0,-1 1 0,0 0 0,1-1 0,-1 1 0,1 0 0,-3 3 0,-50 52-1365,24-27-5461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1.948"/>
    </inkml:context>
    <inkml:brush xml:id="br0">
      <inkml:brushProperty name="width" value="0.05" units="cm"/>
      <inkml:brushProperty name="height" value="0.05" units="cm"/>
    </inkml:brush>
  </inkml:definitions>
  <inkml:trace contextRef="#ctx0" brushRef="#br0">91 2 24575,'-15'-1'0,"8"1"0,1 0 0,-1 0 0,1 0 0,-1 1 0,-6 1 0,11-2 0,1 1 0,-1-1 0,1 1 0,-1 0 0,1-1 0,0 1 0,-1 0 0,1 0 0,0 0 0,-1 0 0,1 0 0,0 0 0,0 0 0,0 0 0,0 0 0,0 1 0,0-1 0,1 0 0,-1 1 0,0-1 0,1 0 0,-1 1 0,1-1 0,-1 1 0,1-1 0,-1 4 0,0 15 0,1 1 0,1 0 0,0-1 0,2 1 0,7 31 0,4 29 0,-12-51-227,-1-1-1,-1 1 1,-2-1-1,-1 1 1,-12 52-1,5-47-6598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5.921"/>
    </inkml:context>
    <inkml:brush xml:id="br0">
      <inkml:brushProperty name="width" value="0.05" units="cm"/>
      <inkml:brushProperty name="height" value="0.05" units="cm"/>
    </inkml:brush>
  </inkml:definitions>
  <inkml:trace contextRef="#ctx0" brushRef="#br0">411 789 24575,'1'-83'0,"-8"-223"0,3 249 0,-4 0 0,-1 0 0,-23-72 0,29 119 0,0 1 0,-1 0 0,0 0 0,0 0 0,-1 1 0,-8-13 0,11 19 0,1 0 0,-1 0 0,0 0 0,0 1 0,0-1 0,0 0 0,0 1 0,0 0 0,0-1 0,0 1 0,-1 0 0,1 0 0,0 0 0,-1 0 0,1 0 0,-1 1 0,1-1 0,-1 1 0,1 0 0,-1 0 0,1 0 0,-1 0 0,1 0 0,-1 0 0,0 1 0,1-1 0,-1 1 0,1-1 0,-5 3 0,-3 2 0,0 1 0,1 0 0,-1 0 0,1 1 0,1 0 0,-1 0 0,1 1 0,0 0 0,1 1 0,0 0 0,-10 17 0,1 1 0,1 1 0,1 0 0,-9 31 0,8-16 0,3 1 0,1 1 0,2 0 0,2 0 0,-1 61 0,8-43 0,2 1 0,4-1 0,16 77 0,68 187 0,27-8 0,-17-51 0,-94-249 0,54 171 0,-51-157 0,-2 1 0,-1 0 0,2 56 0,-12-37-1365,-6-16-5461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6.247"/>
    </inkml:context>
    <inkml:brush xml:id="br0">
      <inkml:brushProperty name="width" value="0.05" units="cm"/>
      <inkml:brushProperty name="height" value="0.05" units="cm"/>
    </inkml:brush>
  </inkml:definitions>
  <inkml:trace contextRef="#ctx0" brushRef="#br0">0 456 24575,'0'-15'0,"0"0"0,1 0 0,1 0 0,0 0 0,1 0 0,1 0 0,0 1 0,1 0 0,1 0 0,0 0 0,1 0 0,0 1 0,1 0 0,0 0 0,1 1 0,1 0 0,0 1 0,0 0 0,1 0 0,0 2 0,1-1 0,0 1 0,1 1 0,0 0 0,21-9 0,25-7 0,0 3 0,124-27 0,-149 40 0,-8 0 0,-25 8 0,-1 0 0,1 0 0,0-1 0,-1 1 0,1 0 0,0 0 0,-1 0 0,1 0 0,-1-1 0,1 1 0,0 0 0,-1 0 0,1-1 0,-1 1 0,1-1 0,-1 1 0,1 0 0,-1-1 0,1 1 0,-1-1 0,0 1 0,1-1 0,-1 1 0,1-1 0,-1 0 0,0 1 0,0-1 0,1 1 0,-1-1 0,0 0 0,0-1 0,0 2 0,0 0 0,-1 0 0,1 0 0,-1 0 0,1 0 0,-1 0 0,1 0 0,0 0 0,-1 0 0,1 0 0,-1 0 0,1 0 0,-1 0 0,1 0 0,0 0 0,-1 1 0,1-1 0,0 0 0,-1 0 0,1 0 0,-1 1 0,1-1 0,0 0 0,-1 0 0,1 1 0,0-1 0,0 0 0,-1 1 0,1-1 0,0 0 0,0 1 0,-1-1 0,1 0 0,0 1 0,0-1 0,-1 1 0,-7 16 0,6-10 0,1 0 0,0 0 0,0 0 0,1 0 0,0 0 0,1 1 0,-1-1 0,3 9 0,16 60 0,-12-51 0,-4-14-105,4 14-315,0-1 0,16 34 0,-13-40-6406</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6.624"/>
    </inkml:context>
    <inkml:brush xml:id="br0">
      <inkml:brushProperty name="width" value="0.05" units="cm"/>
      <inkml:brushProperty name="height" value="0.05" units="cm"/>
    </inkml:brush>
  </inkml:definitions>
  <inkml:trace contextRef="#ctx0" brushRef="#br0">6 58 24575,'0'-5'0,"0"-5"0,0-7 0,-4 0 0,2 8 0,3 10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6.984"/>
    </inkml:context>
    <inkml:brush xml:id="br0">
      <inkml:brushProperty name="width" value="0.05" units="cm"/>
      <inkml:brushProperty name="height" value="0.05" units="cm"/>
    </inkml:brush>
  </inkml:definitions>
  <inkml:trace contextRef="#ctx0" brushRef="#br0">0 47 24575,'2'1'0,"0"-1"0,-1 1 0,1 0 0,-1 0 0,1 0 0,-1 0 0,1 0 0,-1 0 0,0 0 0,0 0 0,1 0 0,-1 1 0,0-1 0,0 1 0,0-1 0,0 1 0,1 2 0,16 32 0,-16-32 0,5 12 0,-1-5 0,-1 1 0,0 0 0,0 0 0,3 20 0,-25-78 0,17 38 11,0 0 0,0 1 0,1-1 0,0 0 0,0 0 0,1 0-1,0 1 1,0-1 0,1 1 0,6-14 0,-7 17-85,0 0-1,1 0 1,-1 0 0,1 1 0,0-1-1,0 1 1,0-1 0,0 1 0,1 0-1,-1 0 1,1 1 0,0-1 0,0 1-1,0-1 1,0 1 0,0 0 0,0 1-1,1-1 1,6-1 0,13 2-6752</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7.371"/>
    </inkml:context>
    <inkml:brush xml:id="br0">
      <inkml:brushProperty name="width" value="0.05" units="cm"/>
      <inkml:brushProperty name="height" value="0.05" units="cm"/>
    </inkml:brush>
  </inkml:definitions>
  <inkml:trace contextRef="#ctx0" brushRef="#br0">121 468 24575,'4'-5'0,"0"0"0,0-1 0,0 1 0,-1-1 0,0 1 0,0-1 0,4-12 0,-7 17 0,1 0 0,-1-1 0,0 1 0,1 0 0,-1 0 0,0-1 0,0 1 0,0 0 0,0-1 0,0 1 0,0 0 0,0 0 0,-1-1 0,1 1 0,0 0 0,-1 0 0,1-1 0,-2 0 0,1 1 0,0 0 0,0 0 0,0 0 0,0 1 0,0-1 0,0 1 0,0-1 0,0 1 0,-1-1 0,1 1 0,0-1 0,0 1 0,-1 0 0,1 0 0,0 0 0,0 0 0,-1 0 0,1 0 0,0 0 0,-1 0 0,1 0 0,0 1 0,-2-1 0,-4 2 0,-1 0 0,1 1 0,0 0 0,-1 0 0,1 0 0,0 1 0,1 0 0,-1 1 0,1-1 0,0 1 0,0 0 0,-7 9 0,10-12 0,1 1 0,0-1 0,0 1 0,0-1 0,0 1 0,0 0 0,0-1 0,1 1 0,0 0 0,-1 0 0,1 0 0,0 1 0,1-1 0,-1 0 0,0 0 0,1 0 0,0 1 0,0-1 0,0 0 0,0 0 0,0 1 0,1-1 0,-1 0 0,1 0 0,0 0 0,0 1 0,0-1 0,0 0 0,1 0 0,-1-1 0,4 6 0,3 1 0,0-1 0,0-1 0,1 1 0,0-1 0,1-1 0,-1 1 0,18 7 0,-14-8 0,-1 1 0,-1 0 0,1 1 0,17 16 0,-28-23-5,0 1-1,1-1 0,-1 0 0,0 1 1,0-1-1,0 1 0,0-1 0,0 1 1,-1 0-1,1-1 0,0 1 0,-1 0 1,1 2-1,-1-3 15,0 0-1,0 0 1,0-1 0,0 1-1,0 0 1,0 0 0,0-1-1,0 1 1,0 0 0,-1-1 0,1 1-1,0 0 1,-1-1 0,1 1-1,0 0 1,-1-1 0,1 1-1,-1 0 1,1-1 0,-1 1 0,1-1-1,-2 1 1,1 0-55,0 0-1,-1-1 1,1 0-1,-1 1 1,1-1 0,0 0-1,-1 0 1,1 1-1,-1-1 1,1 0 0,-1 0-1,1-1 1,-1 1-1,1 0 1,0 0-1,-1-1 1,1 1 0,0-1-1,-1 1 1,1-1-1,0 0 1,-1 1 0,1-1-1,0 0 1,0 0-1,0 0 1,0 0 0,0 0-1,0 0 1,0 0-1,-1-2 1,-10-13-6780</inkml:trace>
  <inkml:trace contextRef="#ctx0" brushRef="#br0" timeOffset="1">121 167 24575,'1'-35'0,"2"1"0,14-63 0,-9 122 0,2 24 0,51 227 0,-50-238 0,2 0 0,2-1 0,1-1 0,2 0 0,24 37 0,-23-48-1365,-2-7-5461</inkml:trace>
  <inkml:trace contextRef="#ctx0" brushRef="#br0" timeOffset="2">148 385 24575,'-5'-5'0,"-1"-5"0,0-7 0,6-4 0,3-4 0,5-2 0,11 3 0,7 2 0,8 4 0,3 5 0,0 5 0,-2 4 0,-7 3-8191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7.981"/>
    </inkml:context>
    <inkml:brush xml:id="br0">
      <inkml:brushProperty name="width" value="0.05" units="cm"/>
      <inkml:brushProperty name="height" value="0.05" units="cm"/>
    </inkml:brush>
  </inkml:definitions>
  <inkml:trace contextRef="#ctx0" brushRef="#br0">48 123 24575,'-4'-6'0,"0"-1"0,1 1 0,0-1 0,0 1 0,0-1 0,1 0 0,0 0 0,-2-11 0,-3-10 0,-2 9 0,6 15 0,2 13 0,13 73 0,4-1 0,3 0 0,4-2 0,38 91 0,-54-155 14,0-1-1,1 1 0,1-2 0,0 1 1,1-1-1,0-1 0,1 1 1,24 20-1,-30-30-66,-1 1 0,1-1 0,0 1 0,0-1 0,0-1 0,0 1 0,1-1 0,-1 0 0,1 0 0,0 0 0,-1-1 0,1 0 0,0 0-1,0-1 1,-1 1 0,1-1 0,0-1 0,0 1 0,0-1 0,0 0 0,-1 0 0,1 0 0,0-1 0,-1 0 0,1 0 0,-1-1 0,9-5 0,14-12-6773</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8.811"/>
    </inkml:context>
    <inkml:brush xml:id="br0">
      <inkml:brushProperty name="width" value="0.05" units="cm"/>
      <inkml:brushProperty name="height" value="0.05" units="cm"/>
    </inkml:brush>
  </inkml:definitions>
  <inkml:trace contextRef="#ctx0" brushRef="#br0">20 442 24575,'-7'6'0,"-6"6"0,15-10 0,9-3 0,27-11 0,-2-1 0,47-24 0,-6 2 0,48-19 0,137-82 0,-257 134 0,31-21 0,-35 22 0,0 1 0,0-1 0,0 1 0,0-1 0,0 0 0,0 0 0,0 0 0,0 1 0,-1-1 0,1 0 0,0 0 0,0 0 0,-1 0 0,1 0 0,-1-1 0,1 1 0,-1 0 0,1 0 0,-1 0 0,1 0 0,-1-1 0,0 1 0,0 0 0,0 0 0,0-3 0,-1 3 0,0 0 0,0 0 0,-1 1 0,1-1 0,0 0 0,-1 0 0,1 1 0,-1-1 0,1 1 0,-1-1 0,1 1 0,-1-1 0,1 1 0,-1 0 0,1 0 0,-1 0 0,1 0 0,-1 0 0,1 0 0,-1 0 0,0 1 0,1-1 0,-1 1 0,1-1 0,-3 2 0,-41 13 0,36-10 0,0 0 0,1 1 0,0-1 0,0 2 0,0-1 0,1 1 0,0 0 0,0 0 0,1 1 0,0 0 0,0 0 0,1 1 0,0 0 0,0 0 0,1 0 0,-4 11 0,7-16 0,-1 0 0,1 1 0,0-1 0,0 1 0,1-1 0,-1 1 0,1-1 0,0 1 0,0 0 0,1-1 0,-1 1 0,1-1 0,0 1 0,0-1 0,1 1 0,-1-1 0,1 0 0,0 0 0,0 0 0,0 0 0,1 0 0,-1 0 0,1 0 0,0-1 0,0 0 0,0 1 0,1-1 0,-1 0 0,1 0 0,0-1 0,0 1 0,0-1 0,0 0 0,0 0 0,0 0 0,8 2 0,-2-1 0,-1 0 0,1-1 0,-1 0 0,1-1 0,0 1 0,0-2 0,0 0 0,-1 0 0,1 0 0,0-2 0,0 1 0,18-6 0,-22 5 0,0 0 0,-1 0 0,1-1 0,-1 0 0,1 0 0,-1 0 0,0-1 0,0 1 0,-1-1 0,1-1 0,-1 1 0,0 0 0,0-1 0,0 0 0,-1 0 0,1 0 0,-1-1 0,0 1 0,-1-1 0,0 1 0,4-11 0,-5 12 0,0 0 0,-1-1 0,1 1 0,-1 0 0,0 0 0,0 0 0,0-1 0,0 1 0,-1 0 0,0 0 0,1 0 0,-2 0 0,1 0 0,0 0 0,-1 0 0,0 0 0,0 0 0,0 1 0,0-1 0,0 1 0,-1-1 0,0 1 0,0 0 0,0 0 0,0 0 0,0 1 0,0-1 0,-1 1 0,-7-5 0,1 2 0,0 0 0,-1 1 0,0 0 0,0 0 0,0 1 0,0 1 0,-1 0 0,1 0 0,-21 1 0,-23 9 0,33-4 0,53-17 0,154-69 0,-87 35 0,-96 46 0,-1 0 0,1 1 0,0-1 0,0 0 0,0 1 0,1-1 0,-1 1 0,0-1 0,0 1 0,3 0 0,-4 0 0,-1 0 0,0 0 0,1 0 0,-1 0 0,0 1 0,1-1 0,-1 0 0,0 0 0,0 0 0,1 1 0,-1-1 0,0 0 0,0 0 0,1 0 0,-1 1 0,0-1 0,0 0 0,0 1 0,1-1 0,-1 0 0,0 0 0,0 1 0,0-1 0,0 0 0,0 1 0,0-1 0,0 0 0,0 1 0,0-1 0,0 0 0,0 1 0,0-1 0,0 0 0,0 1 0,0-1 0,0 1 0,-2 5 0,0 1 0,-1-1 0,0 0 0,-6 11 0,6-12 0,-7 11 0,2 1 0,0 0 0,1 0 0,1 1 0,1 0 0,0 0 0,-3 31 0,7-43 0,1 0 0,0 0 0,0 0 0,1 0 0,0 0 0,0 0 0,0-1 0,1 1 0,-1 0 0,2-1 0,4 11 0,-4-12 0,0 0 0,0 0 0,0 0 0,0-1 0,1 0 0,0 1 0,0-1 0,-1-1 0,2 1 0,-1 0 0,0-1 0,0 0 0,1 0 0,0 0 0,-1-1 0,9 2 0,-5-1 0,1-1 0,-1 0 0,1-1 0,0 0 0,0 0 0,-1-1 0,1 0 0,0 0 0,-1-1 0,1 0 0,-1-1 0,0 1 0,0-2 0,0 1 0,0-1 0,13-9 0,-15 9 0,0-1 0,0 1 0,0-1 0,-1 0 0,0 0 0,0-1 0,-1 0 0,1 0 0,-1 0 0,0 0 0,-1 0 0,1-1 0,-2 0 0,1 0 0,0 0 0,-1 0 0,-1 0 0,1 0 0,-1 0 0,0-10 0,-1 6 8,-1 1 0,0 0 0,-1 0 0,0 0 0,0 0 0,-1 0 0,-1 1 0,0-1 0,0 1 0,0 0 0,-1 0 0,-1 0 0,0 1 0,-10-12 0,11 14-76,0 1 1,0 0-1,-1 0 1,0 1-1,1-1 1,-2 1-1,1 1 1,0-1-1,-1 1 1,1 0-1,-1 0 1,0 1-1,0 0 1,0 0-1,0 1 1,-1 0-1,1 0 1,0 1-1,0 0 1,-1 0-1,-7 1 1,-11 5-6759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9.138"/>
    </inkml:context>
    <inkml:brush xml:id="br0">
      <inkml:brushProperty name="width" value="0.05" units="cm"/>
      <inkml:brushProperty name="height" value="0.05" units="cm"/>
    </inkml:brush>
  </inkml:definitions>
  <inkml:trace contextRef="#ctx0" brushRef="#br0">93 98 24575,'-5'-5'0,"-6"-1"0,-6 0 0,-4-4 0,1-4 0,8 0 0,11-3 0,11 3 0,4 3-8191</inkml:trace>
  <inkml:trace contextRef="#ctx0" brushRef="#br0" timeOffset="1">37 179 24575,'-4'5'0,"-2"6"0,-5 1 0,0 3 0,7 0 0,8-4 0,8-8 0,7-4 0,5-7 0,7-2 0,8-4 0,-2 0-8191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9.467"/>
    </inkml:context>
    <inkml:brush xml:id="br0">
      <inkml:brushProperty name="width" value="0.05" units="cm"/>
      <inkml:brushProperty name="height" value="0.05" units="cm"/>
    </inkml:brush>
  </inkml:definitions>
  <inkml:trace contextRef="#ctx0" brushRef="#br0">75 24 24575,'-4'0'0,"-7"-5"0,-6-6 0,1 4 0,2 7 0,3 9 0,10 6 0,3 7 0,2 4 0,5 1 0,1 2 0,4 0 0,-2-5-8191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09.920"/>
    </inkml:context>
    <inkml:brush xml:id="br0">
      <inkml:brushProperty name="width" value="0.05" units="cm"/>
      <inkml:brushProperty name="height" value="0.05" units="cm"/>
    </inkml:brush>
  </inkml:definitions>
  <inkml:trace contextRef="#ctx0" brushRef="#br0">243 106 24575,'0'-3'0,"0"0"0,0-1 0,0 1 0,-1 0 0,0 0 0,1 0 0,-1 0 0,0 0 0,-1 0 0,1 0 0,0 0 0,-1 1 0,0-1 0,1 0 0,-1 1 0,0-1 0,0 1 0,-1 0 0,1 0 0,-3-3 0,3 4 0,0 0 0,0 0 0,0 0 0,1 1 0,-1-1 0,0 0 0,0 1 0,0 0 0,0-1 0,0 1 0,0 0 0,-1 0 0,1 0 0,0 0 0,0 0 0,0 0 0,0 1 0,0-1 0,0 1 0,0-1 0,0 1 0,1 0 0,-1 0 0,0 0 0,0 0 0,0 0 0,1 0 0,-1 1 0,1-1 0,-1 0 0,-1 3 0,-46 39 0,33-29 0,-1 0 0,2 1 0,-23 27 0,36-39 0,0 0 0,0-1 0,1 1 0,-1 0 0,1 0 0,0 0 0,-1 0 0,1 0 0,1 0 0,-1 1 0,0-1 0,1 0 0,-1 0 0,1 1 0,0-1 0,0 0 0,1 1 0,0 3 0,0-2 0,1-1 0,-1 0 0,1 0 0,0 0 0,1 0 0,-1 0 0,1-1 0,-1 1 0,1-1 0,0 1 0,7 4 0,3 2 0,1 0 0,0-1 0,0-1 0,1-1 0,0 0 0,17 6 0,-20-9 0,0-1 0,0 0 0,0-1 0,1 0 0,-1 0 0,0-1 0,1-1 0,-1 0 0,1-1 0,-1-1 0,1 1 0,22-8 0,-30 7 0,1 0 0,0-1 0,0 1 0,-1-1 0,0 0 0,1-1 0,-1 1 0,0-1 0,-1 0 0,1-1 0,-1 1 0,0-1 0,0 0 0,0 0 0,0 0 0,-1 0 0,0 0 0,0-1 0,-1 0 0,1 1 0,-1-1 0,0 0 0,-1 0 0,0 0 0,0-1 0,0 1 0,0-7 0,-1 2 0,0 0 0,-1 1 0,-1-1 0,0 0 0,0 1 0,-1-1 0,0 1 0,0 0 0,-1 0 0,-1 0 0,0 0 0,0 1 0,-1 0 0,0 0 0,-1 0 0,-8-8 0,11 12 0,-1 1 0,0-1 0,0 1 0,0 0 0,-1 0 0,1 1 0,-1-1 0,0 1 0,0 1 0,0-1 0,0 1 0,-1 0 0,1 0 0,0 1 0,-1 0 0,1 0 0,-1 0 0,0 1 0,1 0 0,-1 1 0,1-1 0,-1 1 0,1 0 0,-1 1 0,1 0 0,0 0 0,-8 3 0,-12 10-1365,7 1-5461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2.288"/>
    </inkml:context>
    <inkml:brush xml:id="br0">
      <inkml:brushProperty name="width" value="0.05" units="cm"/>
      <inkml:brushProperty name="height" value="0.05" units="cm"/>
    </inkml:brush>
  </inkml:definitions>
  <inkml:trace contextRef="#ctx0" brushRef="#br0">217 307 24575,'-66'-64'0,"35"34"0,-55-65 0,81 88 0,1 1 0,-1-1 0,1-1 0,1 1 0,-6-15 0,8 21 0,1-1 0,-1 0 0,1 1 0,-1-1 0,1 1 0,0-1 0,0 0 0,0 1 0,0-1 0,0 0 0,0 1 0,0-1 0,0 1 0,1-1 0,-1 0 0,0 1 0,1-1 0,0 1 0,-1-1 0,1 1 0,0-1 0,0 1 0,0 0 0,0-1 0,0 1 0,0 0 0,0 0 0,0 0 0,0 0 0,1-1 0,-1 2 0,0-1 0,1 0 0,-1 0 0,1 0 0,1 0 0,6-2 0,0 1 0,0 1 0,0-1 0,-1 1 0,1 1 0,0 0 0,0 0 0,0 1 0,0 0 0,0 0 0,11 4 0,13 4 0,48 20 0,-67-23 0,0 0 0,-1 1 0,0 1 0,0 0 0,0 0 0,-1 1 0,18 18 0,-27-25 0,-1 1 0,1 0 0,-1-1 0,0 1 0,1 1 0,-1-1 0,-1 0 0,1 0 0,0 1 0,-1-1 0,0 1 0,1-1 0,-2 1 0,1 0 0,0-1 0,-1 1 0,1 0 0,-1 0 0,0-1 0,0 1 0,-1 0 0,1 0 0,-1-1 0,0 1 0,0 0 0,0-1 0,0 1 0,-1-1 0,1 1 0,-1-1 0,0 0 0,0 0 0,0 0 0,0 0 0,-6 5 0,-1 1 12,0-1 0,-1 0 0,0 0 0,0-1 0,-1 0 0,0-1 0,0 0 0,0-1 0,-18 6 0,0-2-507,0-1 0,-53 8 0,50-12-6331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0.689"/>
    </inkml:context>
    <inkml:brush xml:id="br0">
      <inkml:brushProperty name="width" value="0.05" units="cm"/>
      <inkml:brushProperty name="height" value="0.05" units="cm"/>
    </inkml:brush>
  </inkml:definitions>
  <inkml:trace contextRef="#ctx0" brushRef="#br0">1 31 24575,'0'-1'0,"0"0"0,0 1 0,-1-1 0,1 0 0,0 0 0,0 0 0,0 0 0,0 1 0,1-1 0,-1 0 0,0 0 0,0 0 0,0 1 0,1-1 0,-1 0 0,0 0 0,1 1 0,-1-1 0,0 0 0,1 0 0,-1 1 0,1-1 0,0 1 0,-1-1 0,1 0 0,-1 1 0,2-1 0,-1 1 0,0 0 0,0 0 0,1 0 0,-1 0 0,0 1 0,0-1 0,0 0 0,0 1 0,0-1 0,0 1 0,0-1 0,0 1 0,0 0 0,-1-1 0,1 1 0,0 0 0,1 1 0,6 5 0,-1 1 0,0 1 0,6 9 0,192 349 0,-181-320 0,-17-34 0,0 0 0,0-1 0,11 13 0,-18-24 0,0-1 0,0 1 0,1-1 0,-1 1 0,0-1 0,0 1 0,1-1 0,-1 0 0,0 1 0,1-1 0,-1 0 0,0 1 0,1-1 0,-1 0 0,1 1 0,-1-1 0,0 0 0,1 0 0,-1 1 0,1-1 0,-1 0 0,1 0 0,-1 0 0,1 0 0,-1 0 0,1 0 0,-1 0 0,1 0 0,-1 0 0,1 0 0,-1 0 0,1 0 0,0 0 0,1-17 0,-11-27 0,-15-31 0,-3 1 0,-2 1 0,-5 2 0,-41-68 0,73 136 0,-21-30 0,22 32 0,1 0 0,-1 0 0,0 0 0,1 0 0,-1 0 0,0 0 0,0 0 0,0 0 0,0 0 0,0 0 0,0 1 0,0-1 0,0 0 0,0 1 0,-1-1 0,1 1 0,0-1 0,0 1 0,0 0 0,-1-1 0,1 1 0,0 0 0,0 0 0,-2 0 0,2 1 0,1 0 0,-1 0 0,1 1 0,-1-1 0,1 0 0,-1 1 0,1-1 0,0 0 0,0 1 0,0-1 0,0 1 0,0-1 0,0 0 0,0 1 0,0-1 0,0 1 0,1-1 0,-1 0 0,0 1 0,1-1 0,-1 0 0,2 2 0,-1 0 0,17 52 18,2-2 0,49 91 0,-12-29-1437,-39-74-5407</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1.406"/>
    </inkml:context>
    <inkml:brush xml:id="br0">
      <inkml:brushProperty name="width" value="0.05" units="cm"/>
      <inkml:brushProperty name="height" value="0.05" units="cm"/>
    </inkml:brush>
  </inkml:definitions>
  <inkml:trace contextRef="#ctx0" brushRef="#br0">29 3 24575,'-11'-2'0,"2"2"0,4 14 0,3 1 0,1 0 0,1 0 0,0 0 0,1 1 0,0-1 0,4 15 0,25 90 0,8 4 0,5-2 0,5-1 0,84 150 0,-112-238-1365,-2-10-5461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3.357"/>
    </inkml:context>
    <inkml:brush xml:id="br0">
      <inkml:brushProperty name="width" value="0.05" units="cm"/>
      <inkml:brushProperty name="height" value="0.05" units="cm"/>
    </inkml:brush>
  </inkml:definitions>
  <inkml:trace contextRef="#ctx0" brushRef="#br0">629 4951 24575,'-2'0'0,"0"-1"0,0 1 0,0-1 0,0 1 0,0-1 0,0 0 0,1 0 0,-1 0 0,0 0 0,1 0 0,-1 0 0,0 0 0,1-1 0,-1 1 0,1 0 0,0-1 0,-1 1 0,1-1 0,0 0 0,0 1 0,0-1 0,0 0 0,0 0 0,-1-3 0,-1-3 0,1 0 0,-1 0 0,1-1 0,-1-12 0,-47-497 0,-109-766-1595,2 16 558,28 0 242,121 1176 731,2-6 919,-4 0 0,-30-118-1,31 194-246,9 22-602,0 0 0,0 0-1,0 0 1,-1 0 0,1 0-1,0 0 1,0 0 0,0 0 0,-1 0-1,1 0 1,0 0 0,0 0-1,0 0 1,0 0 0,-1 0 0,1 0-1,0 0 1,0 1 0,0-1-1,-1 0 1,1 0 0,0 0-1,0 0 1,0 0 0,0 0 0,0 0-1,-1 1 1,1-1 0,0 0-1,0 0 1,0 0 0,0 0-1,0 1 1,0-1 0,0 0 0,0 0-1,0 0 1,-1 1 0,1-1-1,0 0 1,0 0 0,0 0 0,0 1-1,0-1 1,0 0 0,0 0-1,1 1 1,-4 40 39,3-34-196,1-1-1,0 1 0,1-1 0,0 1 1,0-1-1,0 1 0,0-1 1,7 11-1,2-2-6674</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3.699"/>
    </inkml:context>
    <inkml:brush xml:id="br0">
      <inkml:brushProperty name="width" value="0.05" units="cm"/>
      <inkml:brushProperty name="height" value="0.05" units="cm"/>
    </inkml:brush>
  </inkml:definitions>
  <inkml:trace contextRef="#ctx0" brushRef="#br0">0 776 24575,'8'-176'0,"48"-264"0,-48 385 0,-7 44 0,1 0 0,0 1 0,0-1 0,1 1 0,1-1 0,7-16 0,-10 27 0,-1-1 0,1 0 0,-1 0 0,1 0 0,-1 0 0,1 1 0,-1-1 0,1 0 0,0 0 0,-1 1 0,1-1 0,0 1 0,0-1 0,0 0 0,-1 1 0,1-1 0,0 1 0,0 0 0,0-1 0,0 1 0,0 0 0,0 0 0,0-1 0,0 1 0,0 0 0,0 0 0,0 0 0,0 0 0,0 0 0,0 0 0,0 1 0,-1-1 0,1 0 0,0 0 0,0 1 0,0-1 0,0 0 0,0 1 0,0-1 0,0 1 0,-1-1 0,3 2 0,0 2 0,1-1 0,0 1 0,-1 0 0,1 1 0,-1-1 0,5 9 0,23 51 0,42 127 0,-34-83 0,72 176-1365,-59-150-5461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5.860"/>
    </inkml:context>
    <inkml:brush xml:id="br0">
      <inkml:brushProperty name="width" value="0.05" units="cm"/>
      <inkml:brushProperty name="height" value="0.05" units="cm"/>
    </inkml:brush>
  </inkml:definitions>
  <inkml:trace contextRef="#ctx0" brushRef="#br0">452 190 24575,'0'-9'0,"0"-6"0,0 0 0,-1 0 0,0 0 0,-7-29 0,6 40 0,1 0 0,-1 0 0,0 0 0,0 0 0,0 0 0,0 1 0,-1-1 0,0 0 0,1 1 0,-1 0 0,0 0 0,-1 0 0,1 0 0,-1 0 0,1 1 0,-1-1 0,0 1 0,0 0 0,0 0 0,0 0 0,-7-1 0,1 0 0,-1 2 0,0-1 0,-1 1 0,1 1 0,0 0 0,0 0 0,0 1 0,0 1 0,0 0 0,0 0 0,-12 5 0,4-1 0,0 1 0,0 1 0,0 1 0,1 1 0,-20 14 0,29-18 0,1 1 0,0 0 0,0 0 0,1 1 0,0-1 0,0 2 0,1-1 0,0 1 0,0 0 0,-7 17 0,11-22 0,1 0 0,-1 0 0,1 0 0,0 0 0,1 0 0,-1 0 0,1 0 0,-1 0 0,1 1 0,1-1 0,-1 0 0,0 0 0,1 0 0,0 0 0,0 0 0,0 0 0,1 0 0,-1 0 0,1 0 0,0 0 0,0-1 0,0 1 0,1-1 0,-1 1 0,1-1 0,0 0 0,0 0 0,0 0 0,6 4 0,4 2 0,1 0 0,0-1 0,0-1 0,1 0 0,0-1 0,0 0 0,18 3 0,116 19 0,-137-26 0,90 8 0,-73-9 0,0 1 0,0 2 0,-1 0 0,54 17 0,-80-20 0,0 0 0,0 0 0,0 0 0,0 0 0,0 0 0,0 0 0,0 0 0,0 1 0,0-1 0,-1 1 0,1-1 0,-1 1 0,1 0 0,-1 0 0,3 3 0,-4-4 0,1 1 0,-1-1 0,0 1 0,1-1 0,-1 1 0,0-1 0,0 1 0,0-1 0,0 1 0,0-1 0,0 1 0,-1-1 0,1 1 0,0-1 0,-1 1 0,1-1 0,-1 0 0,0 2 0,-3 2 0,1 0 0,0 0 0,-1-1 0,0 1 0,0-1 0,0 0 0,-1 0 0,1-1 0,-1 1 0,-8 4 0,-21 10 0,0-1 0,0-1 0,-2-2 0,0-2 0,-1-1 0,-72 12 0,98-22-195,0-1 0,0 0 0,1 0 0,-1-1 0,0 0 0,-16-5 0,-3-5-6631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6.341"/>
    </inkml:context>
    <inkml:brush xml:id="br0">
      <inkml:brushProperty name="width" value="0.05" units="cm"/>
      <inkml:brushProperty name="height" value="0.05" units="cm"/>
    </inkml:brush>
  </inkml:definitions>
  <inkml:trace contextRef="#ctx0" brushRef="#br0">0 175 24575,'48'-170'0,"-48"170"0,0 0 0,0 0 0,0 0 0,0 0 0,-1 0 0,1 0 0,0 0 0,0-1 0,0 1 0,0 0 0,0 0 0,0 0 0,0 0 0,0 0 0,0-1 0,0 1 0,0 0 0,0 0 0,0 0 0,0 0 0,0 0 0,0 0 0,1-1 0,-1 1 0,0 0 0,0 0 0,0 0 0,0 0 0,0 0 0,0 0 0,0 0 0,0-1 0,0 1 0,0 0 0,0 0 0,1 0 0,-1 0 0,0 0 0,0 0 0,0 0 0,0 0 0,0 0 0,0 0 0,1 0 0,-1 0 0,0 0 0,0 0 0,0 0 0,0 0 0,0 0 0,0 0 0,1 0 0,-1 0 0,0 0 0,0 0 0,0 0 0,0 0 0,0 0 0,0 0 0,1 0 0,-1 0 0,3 13 0,2 32 0,-4-28 0,6 31 0,1-1 0,3 1 0,1-2 0,3 0 0,21 46 0,-9-34 0,3-2 0,2-1 0,53 69 0,-55-91 0,-29-33 0,-1 1 0,1-1 0,-1 1 0,1-1 0,-1 1 0,1-1 0,-1 0 0,1 1 0,0-1 0,-1 0 0,1 1 0,0-1 0,-1 0 0,1 0 0,0 0 0,-1 0 0,1 0 0,0 1 0,-1-1 0,1 0 0,0-1 0,-1 1 0,1 0 0,0 0 0,-1 0 0,1 0 0,0 0 0,-1-1 0,1 1 0,0 0 0,-1-1 0,1 1 0,-1 0 0,1-1 0,-1 1 0,1-1 0,-1 1 0,1-1 0,-1 1 0,1-1 0,-1 1 0,0-1 0,1 1 0,-1-1 0,0 0 0,1 1 0,-1-1 0,0 0 0,0 1 0,1-1 0,-1 0 0,0 1 0,0-1 0,0 0 0,0 1 0,0-2 0,3-22 0,0-1 0,-1 1 0,-2-1 0,-3-32 0,1 3 0,-1-171 0,1 239 0,0 0 0,0-1 0,-2 1 0,-9 25 0,1-2 0,10-32 0,1 0 0,0 0 0,0 0 0,0 0 0,0 0 0,1 0 0,0 0 0,0 6 0,1-10 0,-1 1 0,1-1 0,-1 0 0,1 1 0,0-1 0,-1 0 0,1 0 0,0 0 0,0 1 0,0-1 0,0 0 0,0 0 0,0 0 0,0-1 0,0 1 0,0 0 0,0 0 0,1-1 0,-1 1 0,0 0 0,0-1 0,1 1 0,-1-1 0,0 0 0,1 1 0,-1-1 0,1 0 0,-1 0 0,0 0 0,1 0 0,-1 0 0,1 0 0,-1 0 0,2-1 0,21 0 0,-5-1 0,0 1 0,0 1 0,0 0 0,0 2 0,-1 0 0,1 1 0,0 1 0,25 9 0,69 41-1365,-90-43-5461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6.732"/>
    </inkml:context>
    <inkml:brush xml:id="br0">
      <inkml:brushProperty name="width" value="0.05" units="cm"/>
      <inkml:brushProperty name="height" value="0.05" units="cm"/>
    </inkml:brush>
  </inkml:definitions>
  <inkml:trace contextRef="#ctx0" brushRef="#br0">178 462 24575,'0'-5'0,"-4"-1"0,-3-4 0,6 3 0,7 9 0,8 8 0,5 7 0,1 9 0,0 6 0,2-2 0,2-3 0,-4-1 0,-4-4-8191</inkml:trace>
  <inkml:trace contextRef="#ctx0" brushRef="#br0" timeOffset="1">70 107 24575,'-5'-9'0,"-6"-8"0,-1-6 0,-3-3 0,0 7 0,4 7-8191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7.090"/>
    </inkml:context>
    <inkml:brush xml:id="br0">
      <inkml:brushProperty name="width" value="0.05" units="cm"/>
      <inkml:brushProperty name="height" value="0.05" units="cm"/>
    </inkml:brush>
  </inkml:definitions>
  <inkml:trace contextRef="#ctx0" brushRef="#br0">1 0 24575,'2'2'0,"1"0"0,-1-1 0,1 1 0,-1 0 0,0 0 0,0 0 0,0 1 0,0-1 0,0 0 0,0 1 0,-1-1 0,1 1 0,-1 0 0,0-1 0,2 4 0,5 9 0,213 339 0,-125-164 0,-94-186 0,12 31 0,-14-34 0,1 1 0,0-1 0,-1 1 0,0-1 0,1 1 0,-1-1 0,0 1 0,0-1 0,0 1 0,0-1 0,0 1 0,0 0 0,0-1 0,0 1 0,-1-1 0,1 1 0,-1-1 0,0 3 0,0-4 0,1 0 0,-1 1 0,0-1 0,1 0 0,-1 0 0,1 0 0,-1 0 0,1 0 0,-1-1 0,0 1 0,1 0 0,-1 0 0,1 0 0,-1 0 0,1-1 0,-1 1 0,1 0 0,-1 0 0,1-1 0,-1 1 0,1 0 0,-1-1 0,1 1 0,0-1 0,-1 1 0,1 0 0,0-1 0,-1 1 0,1-1 0,0 1 0,-1-1 0,-15-20 0,14 17 0,-25-34 0,1-1 0,2-2 0,-24-56 0,39 75 0,0 0 0,2-1 0,1 0 0,0 0 0,2-1 0,0 1 0,2-1 0,1-33 0,1 50 0,1 1 0,-1-1 0,2 1 0,-1 0 0,1 0 0,-1 0 0,2 0 0,-1 0 0,1 0 0,3-5 0,-5 9 0,1-1 0,0 1 0,0 0 0,0 0 0,0 0 0,0 1 0,0-1 0,0 0 0,1 1 0,-1 0 0,0-1 0,1 1 0,0 0 0,-1 0 0,1 1 0,-1-1 0,1 0 0,0 1 0,0-1 0,-1 1 0,1 0 0,0 0 0,0 0 0,-1 1 0,5 0 0,3 1 0,-1 1 0,1 0 0,-1 0 0,0 1 0,0 0 0,0 1 0,-1 0 0,1 0 0,-1 1 0,13 12 0,-14-12 0,-1 0 0,1 1 0,-1 0 0,0 0 0,-1 0 0,0 1 0,0 0 0,0 0 0,-1 0 0,-1 0 0,6 17 0,-8-22 4,-1 0 0,1 1 0,-1-1 0,0 1 0,0-1-1,0 0 1,0 1 0,-1-1 0,1 1 0,-1-1 0,0 0 0,0 0-1,0 1 1,0-1 0,-1 0 0,1 0 0,-1 0 0,0 0 0,0 0 0,0-1-1,0 1 1,0 0 0,-1-1 0,1 0 0,-1 0 0,1 1 0,-1-1-1,0-1 1,0 1 0,-4 1 0,-3 2-190,0-1 1,-1 0-1,0-1 0,0 0 1,0 0-1,0-1 1,-21 0-1,4-1-6640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7.433"/>
    </inkml:context>
    <inkml:brush xml:id="br0">
      <inkml:brushProperty name="width" value="0.05" units="cm"/>
      <inkml:brushProperty name="height" value="0.05" units="cm"/>
    </inkml:brush>
  </inkml:definitions>
  <inkml:trace contextRef="#ctx0" brushRef="#br0">6 0 24575,'-4'5'0</inkml:trace>
  <inkml:trace contextRef="#ctx0" brushRef="#br0" timeOffset="1">34 164 24575,'-5'5'0,"-6"5"0,-1 7 0,6 0 0,9-8 0,8-5 0,7-8 0,10-8 0,5-1 0,-3 0-8191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7.794"/>
    </inkml:context>
    <inkml:brush xml:id="br0">
      <inkml:brushProperty name="width" value="0.05" units="cm"/>
      <inkml:brushProperty name="height" value="0.05" units="cm"/>
    </inkml:brush>
  </inkml:definitions>
  <inkml:trace contextRef="#ctx0" brushRef="#br0">22 12 24575,'0'-5'0,"-4"-1"0,-3 5 0,2 7 0,0 8 0,6 5 0,3 5 0,1 2 0,4 2 0,0 1 0,4 0 0,-1 0 0,-2-6-8191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2.633"/>
    </inkml:context>
    <inkml:brush xml:id="br0">
      <inkml:brushProperty name="width" value="0.05" units="cm"/>
      <inkml:brushProperty name="height" value="0.05" units="cm"/>
    </inkml:brush>
  </inkml:definitions>
  <inkml:trace contextRef="#ctx0" brushRef="#br0">2 17 24575,'-2'-10'0,"3"4"0,12 14 0,10 8 0,-1-1 0,-1 0 0,-1 1 0,0 1 0,-1 1 0,22 28 0,-28-22 0,-12-24 0,-1 1 0,1-1 0,-1 1 0,0-1 0,1 1 0,-1-1 0,0 1 0,0-1 0,1 1 0,-1 0 0,0-1 0,0 1 0,0-1 0,0 1 0,0 0 0,0-1 0,0 1 0,0-1 0,0 1 0,0 0 0,0-1 0,0 1 0,0-1 0,0 1 0,-1 0 0,1-1 0,0 1 0,0-1 0,-1 1 0,1-1 0,0 1 0,-1-1 0,1 1 0,0-1 0,-1 1 0,1-1 0,-1 1 0,0-1 0,1 0 0,-1-1 0,1 1 0,-1 0 0,0 0 0,1 0 0,-1-1 0,1 1 0,-1 0 0,1-1 0,-1 1 0,1 0 0,-1-1 0,1 1 0,0-1 0,-1 1 0,1-1 0,0 1 0,-1-1 0,1 1 0,0-1 0,-1 1 0,1-1 0,0 1 0,0-1 0,0 1 0,0-1 0,-1 0 0,1 1 0,0-1 0,0 1 0,0-2 0,-1-21 0,3 17-195,-1-1 0,1 1 0,0-1 0,1 1 0,0 0 0,4-8 0,9-11-6631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8.135"/>
    </inkml:context>
    <inkml:brush xml:id="br0">
      <inkml:brushProperty name="width" value="0.05" units="cm"/>
      <inkml:brushProperty name="height" value="0.05" units="cm"/>
    </inkml:brush>
  </inkml:definitions>
  <inkml:trace contextRef="#ctx0" brushRef="#br0">59 13 24575,'0'-1'0,"0"1"0,0 0 0,0-1 0,0 1 0,0-1 0,0 1 0,0-1 0,0 1 0,0-1 0,0 1 0,0 0 0,0-1 0,-1 1 0,1-1 0,0 1 0,0 0 0,0-1 0,-1 1 0,1 0 0,0-1 0,0 1 0,-1 0 0,1-1 0,0 1 0,-1 0 0,1-1 0,0 1 0,-1 0 0,1 0 0,-1 0 0,1-1 0,0 1 0,-1 0 0,1 0 0,-1 0 0,1 0 0,0 0 0,-1 0 0,1 0 0,-1 0 0,1 0 0,-1 0 0,1 0 0,0 0 0,-1 0 0,1 0 0,-1 0 0,1 0 0,-1 0 0,1 1 0,0-1 0,-1 0 0,1 0 0,0 0 0,-1 1 0,0-1 0,0 1 0,-1 0 0,0 0 0,0 1 0,0-1 0,0 0 0,1 1 0,-1-1 0,1 1 0,-1-1 0,1 1 0,-2 2 0,-1 6 0,1 0 0,0 0 0,0 0 0,1 0 0,0 1 0,0-1 0,1 1 0,1 0 0,0-1 0,0 1 0,3 13 0,0-6 0,1-1 0,0 0 0,1 1 0,0-2 0,2 1 0,8 16 0,-9-23 0,0-1 0,1 1 0,0-1 0,0-1 0,1 1 0,0-1 0,0 0 0,1-1 0,0 0 0,15 9 0,-19-13 0,-1-1 0,1 0 0,-1 1 0,1-2 0,0 1 0,0 0 0,0-1 0,0 0 0,0 0 0,0-1 0,0 1 0,0-1 0,1 0 0,-1 0 0,0-1 0,0 1 0,0-1 0,0-1 0,0 1 0,0-1 0,-1 1 0,1-1 0,0-1 0,-1 1 0,6-4 0,-3 1 0,-1-1 0,0 0 0,0 0 0,0-1 0,0 0 0,-1 0 0,-1 0 0,1 0 0,-1-1 0,0 0 0,-1 1 0,1-2 0,-2 1 0,1 0 0,-1 0 0,-1-1 0,1 1 0,-1-1 0,-1 0 0,0 1 0,0-1 0,0 0 0,-1 1 0,-1-1 0,-3-12 0,4 13 0,-2 1 0,1-1 0,-1 0 0,0 1 0,-1 0 0,0-1 0,0 2 0,-1-1 0,1 0 0,-1 1 0,-1 0 0,1 0 0,-1 0 0,0 1 0,-1 0 0,1 0 0,-1 0 0,0 1 0,0 0 0,0 1 0,-1-1 0,1 1 0,-1 1 0,0 0 0,0 0 0,1 0 0,-11 0 0,11 2-68,0 0 0,-1 0-1,1 1 1,0 0 0,0 1 0,0-1-1,0 1 1,1 1 0,-1-1 0,0 1-1,1 0 1,0 1 0,-1 0 0,1 0-1,1 0 1,-1 0 0,1 1 0,-1 0-1,-6 9 1,0 5-6758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8.664"/>
    </inkml:context>
    <inkml:brush xml:id="br0">
      <inkml:brushProperty name="width" value="0.05" units="cm"/>
      <inkml:brushProperty name="height" value="0.05" units="cm"/>
    </inkml:brush>
  </inkml:definitions>
  <inkml:trace contextRef="#ctx0" brushRef="#br0">62 123 24575,'-1'-5'0,"0"0"0,0 1 0,-1-1 0,0 1 0,0 0 0,0-1 0,-3-3 0,-4-9 0,7 13 0,-4-10 0,-1 0 0,-11-19 0,18 33 0,0 0 0,0 0 0,0 0 0,0 0 0,0 0 0,0 0 0,0 0 0,0 1 0,0-1 0,0 0 0,0 0 0,0 0 0,0 0 0,0 0 0,1 0 0,-1 0 0,0 0 0,0 1 0,0-1 0,-1 0 0,1 0 0,0 0 0,0 0 0,0 0 0,0 0 0,0 0 0,0 1 0,0-1 0,0 0 0,0 0 0,0 0 0,0 0 0,0 0 0,0 0 0,0 0 0,0 0 0,0 0 0,0 0 0,-1 1 0,1-1 0,0 0 0,0 0 0,0 0 0,0 0 0,0 0 0,0 0 0,0 0 0,0 0 0,-1 0 0,1 0 0,0 0 0,0 0 0,0 0 0,0 0 0,0 0 0,0 0 0,0 0 0,0 0 0,-1 0 0,1 0 0,0 0 0,0 0 0,0 0 0,0 0 0,0 19 0,5 24 0,14 60 0,53 162 0,-58-230-1365,0-10-5461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9.007"/>
    </inkml:context>
    <inkml:brush xml:id="br0">
      <inkml:brushProperty name="width" value="0.05" units="cm"/>
      <inkml:brushProperty name="height" value="0.05" units="cm"/>
    </inkml:brush>
  </inkml:definitions>
  <inkml:trace contextRef="#ctx0" brushRef="#br0">26 293 24575,'0'-6'0,"-1"0"0,0 1 0,0-1 0,0 0 0,-1 1 0,0 0 0,-4-9 0,-6-20 0,12 34 0,0 0 0,0-1 0,0 1 0,0 0 0,0 0 0,0-1 0,0 1 0,0 0 0,0 0 0,0-1 0,0 1 0,0 0 0,0 0 0,0-1 0,1 1 0,-1 0 0,0 0 0,0-1 0,0 1 0,0 0 0,0 0 0,1 0 0,-1-1 0,0 1 0,0 0 0,0 0 0,1 0 0,-1 0 0,0-1 0,0 1 0,0 0 0,1 0 0,-1 0 0,0 0 0,0 0 0,1 0 0,-1 0 0,0 0 0,0 0 0,1 0 0,-1-1 0,0 2 0,0-1 0,1 0 0,-1 0 0,0 0 0,1 0 0,-1 0 0,0 0 0,0 0 0,1 0 0,-1 0 0,0 0 0,0 0 0,0 1 0,1-1 0,-1 0 0,0 0 0,0 0 0,0 0 0,1 1 0,-1-1 0,0 0 0,20 12 0,-18-11 0,121 82 0,113 69 0,-235-152 0,6 5 0,0-1 0,1-1 0,0 0 0,0 0 0,10 3 0,-17-6 0,1 0 0,-1 0 0,1 1 0,-1-1 0,1 0 0,-1 0 0,1 0 0,-1-1 0,1 1 0,-1 0 0,1-1 0,-1 1 0,1 0 0,-1-1 0,1 0 0,-1 1 0,0-1 0,1 0 0,-1 0 0,0 0 0,0 0 0,0 0 0,1 0 0,-1 0 0,0 0 0,0 0 0,0 0 0,-1-1 0,1 1 0,0 0 0,0-1 0,-1 1 0,1-1 0,-1 1 0,1-2 0,1-5 0,-1 0 0,1 0 0,-2 1 0,1-1 0,-1 0 0,0 0 0,-1 0 0,1 0 0,-2 0 0,-1-9 0,-6-14 0,-15-35 0,11 30 0,-79-181 0,173 313-1365,-52-64-5461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9.351"/>
    </inkml:context>
    <inkml:brush xml:id="br0">
      <inkml:brushProperty name="width" value="0.05" units="cm"/>
      <inkml:brushProperty name="height" value="0.05" units="cm"/>
    </inkml:brush>
  </inkml:definitions>
  <inkml:trace contextRef="#ctx0" brushRef="#br0">86 192 24575,'0'-2'0,"0"0"0,1 0 0,-1 0 0,0 0 0,1 0 0,-1-1 0,1 1 0,-1 0 0,1 0 0,0 0 0,0 1 0,0-1 0,0 0 0,0 0 0,1 0 0,-1 1 0,0-1 0,1 1 0,-1-1 0,3-1 0,1-1 0,1 1 0,0 0 0,1 0 0,11-5 0,-13 7 0,-1 0 0,0-1 0,1 1 0,-1-1 0,0 0 0,0-1 0,0 1 0,-1-1 0,1 1 0,-1-1 0,1 0 0,-1-1 0,4-3 0,-7 5 0,1 1 0,0-1 0,0 0 0,-1 0 0,0 0 0,1 1 0,-1-1 0,0 0 0,1 0 0,-1 0 0,0 0 0,-1 0 0,1 0 0,0 1 0,0-1 0,-1 0 0,1 0 0,-1 0 0,0 1 0,1-1 0,-1 0 0,0 1 0,0-1 0,0 0 0,0 1 0,0-1 0,-1 1 0,1 0 0,0-1 0,-1 1 0,1 0 0,-1 0 0,1 0 0,-1 0 0,-1-1 0,-4-3 0,0 1 0,-1 0 0,1 0 0,-1 1 0,0 0 0,-13-4 0,17 6 0,0 0 0,1 0 0,-1 1 0,0-1 0,0 1 0,0 0 0,0 0 0,0 0 0,0 0 0,0 1 0,0-1 0,1 1 0,-1 0 0,0 0 0,0 1 0,1-1 0,-1 1 0,1 0 0,-1 0 0,1 0 0,0 0 0,0 0 0,0 1 0,0 0 0,0-1 0,0 1 0,1 0 0,-1 0 0,1 1 0,0-1 0,0 0 0,0 1 0,0-1 0,1 1 0,0 0 0,-1-1 0,1 1 0,1 0 0,-1 0 0,0 0 0,1 0 0,0 0 0,0 0 0,0 0 0,0-1 0,1 1 0,0 0 0,0 4 0,2 2 7,0 0-1,0 0 0,0-1 0,2 1 1,-1-1-1,1 0 0,0 0 1,1 0-1,0-1 0,0 0 1,1 0-1,0-1 0,0 0 0,1 0 1,0 0-1,0-1 0,0 0 1,13 6-1,-6-4-141,1-1 0,-1 0 0,1-1 0,0-1 0,1 0 0,-1-1 0,1-1 0,0-1 0,0 0 0,21-1 0,10-4-6691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19.717"/>
    </inkml:context>
    <inkml:brush xml:id="br0">
      <inkml:brushProperty name="width" value="0.05" units="cm"/>
      <inkml:brushProperty name="height" value="0.05" units="cm"/>
    </inkml:brush>
  </inkml:definitions>
  <inkml:trace contextRef="#ctx0" brushRef="#br0">48 54 24575,'-4'-4'0,"-7"-8"0,-6 0 0,4 6 0,10 9 0,10 4 0,12 5 0,9 5 0,8 5 0,3-2 0,3 1 0,1-4 0,-4 0 0,-3-2 0,-8-5-8191</inkml:trace>
  <inkml:trace contextRef="#ctx0" brushRef="#br0" timeOffset="1">293 109 24575,'-16'-10'0,"0"0"0,-21-17 0,29 20 0,0 0 0,0 1 0,-1 0 0,0 0 0,0 1 0,-1 1 0,1-1 0,-1 1 0,0 1 0,-20-5 0,28 8 0,0 0 0,-1 0 0,1 0 0,0 0 0,-1 0 0,1 0 0,0 1 0,-1-1 0,1 1 0,0-1 0,0 1 0,0 0 0,-1 0 0,1 0 0,0 0 0,0 1 0,1-1 0,-1 0 0,-2 3 0,0 0 0,1-1 0,1 1 0,-1 0 0,0 0 0,1 0 0,0 0 0,0 1 0,0-1 0,-1 6 0,-1 8 0,0 1 0,1 0 0,0 31 0,2-36-195,1 0 0,1 0 0,0 0 0,1-1 0,1 1 0,6 22 0,4-5-6631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0.051"/>
    </inkml:context>
    <inkml:brush xml:id="br0">
      <inkml:brushProperty name="width" value="0.05" units="cm"/>
      <inkml:brushProperty name="height" value="0.05" units="cm"/>
    </inkml:brush>
  </inkml:definitions>
  <inkml:trace contextRef="#ctx0" brushRef="#br0">18 114 24575,'-1'-8'0,"0"0"0,0 0 0,-5-16 0,4 17 0,0 1 0,1-1 0,0 1 0,0-1 0,0-11 0,1 17 0,0 1 0,0-1 0,0 1 0,0-1 0,0 1 0,0-1 0,0 1 0,0-1 0,0 1 0,0-1 0,0 1 0,0 0 0,1-1 0,-1 1 0,0-1 0,0 1 0,0-1 0,1 1 0,-1 0 0,0-1 0,0 1 0,1-1 0,-1 1 0,0 0 0,1-1 0,-1 1 0,0 0 0,1 0 0,-1-1 0,1 1 0,-1 0 0,0 0 0,1 0 0,-1-1 0,1 1 0,-1 0 0,1 0 0,-1 0 0,1 0 0,-1 0 0,1 0 0,-1 0 0,0 0 0,1 0 0,-1 0 0,1 0 0,-1 0 0,1 0 0,-1 0 0,1 1 0,-1-1 0,0 0 0,1 0 0,-1 0 0,1 1 0,-1-1 0,0 0 0,1 1 0,-1-1 0,0 0 0,1 1 0,-1-1 0,0 0 0,1 1 0,24 26 0,-24-26 0,132 166 55,63 75-1475,-172-215-5406</inkml:trace>
  <inkml:trace contextRef="#ctx0" brushRef="#br0" timeOffset="1">210 197 24575,'-10'0'0,"-7"0"0,-5 0 0,-5 0 0,8 0 0,12 0 0,11 0 0,10 0 0,12 0 0,6 0 0,7-5 0,6-6 0,-5-1-8191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0.413"/>
    </inkml:context>
    <inkml:brush xml:id="br0">
      <inkml:brushProperty name="width" value="0.05" units="cm"/>
      <inkml:brushProperty name="height" value="0.05" units="cm"/>
    </inkml:brush>
  </inkml:definitions>
  <inkml:trace contextRef="#ctx0" brushRef="#br0">37 1 24575,'-5'0'0,"-6"0"0,-1 4 0,6 2 0,4 5 0,7 4 0,3 5 0,4 4 0,1 1 0,2 3 0,3 0 0,-1 0 0,-3 1 0,-1-6 0,-1-6-8191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0.755"/>
    </inkml:context>
    <inkml:brush xml:id="br0">
      <inkml:brushProperty name="width" value="0.05" units="cm"/>
      <inkml:brushProperty name="height" value="0.05" units="cm"/>
    </inkml:brush>
  </inkml:definitions>
  <inkml:trace contextRef="#ctx0" brushRef="#br0">0 59 24575,'0'-18'0,"1"25"0,3 27 0,-1-24 0,-1-1 0,2 0 0,-1 0 0,2-1 0,-1 1 0,1-1 0,0 1 0,1-2 0,-1 1 0,2-1 0,-1 1 0,1-2 0,0 1 0,1-1 0,-1 0 0,1 0 0,0-1 0,1 0 0,-1-1 0,1 0 0,0 0 0,0-1 0,0 0 0,1-1 0,-1 0 0,1 0 0,-1-1 0,1 0 0,-1 0 0,1-1 0,0-1 0,-1 0 0,1 0 0,-1-1 0,1 0 0,-1 0 0,0-1 0,11-5 0,-16 6 0,1 0 0,-1 0 0,0-1 0,1 1 0,-1-1 0,0 0 0,-1-1 0,1 1 0,0-1 0,-1 1 0,0-1 0,0 0 0,0 0 0,-1 0 0,1-1 0,-1 1 0,0-1 0,0 1 0,0-1 0,-1 0 0,1 0 0,-1 1 0,-1-1 0,1 0 0,-1 0 0,1 0 0,-1 0 0,-1 0 0,1 0 0,-1 0 0,0 0 0,0 0 0,0 0 0,-1 1 0,0-1 0,1 0 0,-2 1 0,1-1 0,-1 1 0,1 0 0,-1 0 0,0 0 0,0 0 0,-1 0 0,1 1 0,-1 0 0,0-1 0,0 1 0,0 1 0,0-1 0,-1 1 0,-7-4 0,1 2 14,-1 0-1,1 1 0,-1 1 0,0 0 1,0 0-1,0 1 0,0 1 1,-20 1-1,10 2-384,0 0-1,0 2 1,-37 12 0,10 1-6455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1.112"/>
    </inkml:context>
    <inkml:brush xml:id="br0">
      <inkml:brushProperty name="width" value="0.05" units="cm"/>
      <inkml:brushProperty name="height" value="0.05" units="cm"/>
    </inkml:brush>
  </inkml:definitions>
  <inkml:trace contextRef="#ctx0" brushRef="#br0">1 0 24575,'4'0'0,"7"0"0,6 0 0,4 0 0,4 0 0,-3 0-8191</inkml:trace>
  <inkml:trace contextRef="#ctx0" brushRef="#br0" timeOffset="1">136 109 24575,'-4'4'0,"-3"7"0,6 2 0,7-2 0,8-3 0,5-3 0,5-6 0,3-4 0,-4-1-8191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3.170"/>
    </inkml:context>
    <inkml:brush xml:id="br0">
      <inkml:brushProperty name="width" value="0.05" units="cm"/>
      <inkml:brushProperty name="height" value="0.05" units="cm"/>
    </inkml:brush>
  </inkml:definitions>
  <inkml:trace contextRef="#ctx0" brushRef="#br0">41 106 24575,'-1'-9'0,"-1"-1"0,-1 1 0,1 0 0,-2-1 0,1 1 0,-7-11 0,3 4 0,-2 2 0,13 39 0,145 672-525,-117-527-457,208 1222-957,-103-566 1288,-102-626 514,92 571-1017,-112-667 2060,2 183 1,-17-280-657,0 0-1,-1-1 1,1 1-1,-2 0 1,1-1 0,-1 1-1,-3 9 1,4-16-212,1 1 0,0 0 1,-1 0-1,1-1 0,-1 1 0,1 0 1,-1 0-1,0-1 0,1 1 1,-1-1-1,0 1 0,1-1 1,-1 1-1,0-1 0,0 1 0,1-1 1,-1 0-1,0 1 0,0-1 1,0 0-1,1 1 0,-1-1 0,-2 0 1,2 0-11,-1-1 1,0 1-1,0-1 1,0 1-1,0-1 1,1 0-1,-1 0 1,0 0-1,0 0 1,1 0-1,-1 0 1,1 0-1,-1-1 1,1 1-1,-2-2 1,-20-24 10,1-1 0,2-1 0,1-1 0,-17-33 0,-4-8-31,-121-175-8,159 243 0,0 0 0,-1 1 0,1-1 0,-1 1 0,1-1 0,-1 1 0,0 0 0,-3-2 0,6 4 0,-1 0 0,1-1 0,0 1 0,0 0 0,-1 0 0,1 0 0,0 0 0,-1 0 0,1 0 0,0 0 0,0 0 0,-1 0 0,1 0 0,0 0 0,-1 0 0,1 0 0,0 0 0,0 0 0,-1 0 0,1 0 0,0 0 0,-1 0 0,1 0 0,0 0 0,0 0 0,-1 1 0,1-1 0,0 0 0,0 0 0,-1 0 0,1 1 0,0-1 0,-1 19 0,5 1 0,0 1 0,2-1 0,1 0 0,12 27 0,-14-36 0,1-1 0,0 0 0,1 1 0,0-2 0,0 1 0,1-1 0,0-1 0,0 1 0,14 9 0,-17-15 0,1 0 0,0 0 0,0 0 0,0-1 0,0 1 0,0-1 0,0-1 0,1 1 0,-1-1 0,1-1 0,-1 1 0,1-1 0,-1 0 0,1 0 0,-1-1 0,1 0 0,-1 0 0,0 0 0,11-5 0,-4 2 0,-1-1 0,0-1 0,0 0 0,0-1 0,-1 0 0,0 0 0,0-2 0,15-14 0,-22 19 0,24-21 0,-28 24 0,1 1 0,-1-1 0,1 1 0,-1 0 0,1-1 0,-1 1 0,1 0 0,-1-1 0,1 1 0,-1 0 0,1 0 0,0-1 0,-1 1 0,1 0 0,-1 0 0,1 0 0,0 0 0,-1 0 0,1 0 0,0 0 0,-1 0 0,1 0 0,0 0 0,-1 0 0,1 0 0,-1 1 0,1-1 0,0 0 0,-1 0 0,1 1 0,-1-1 0,1 0 0,-1 1 0,1-1 0,-1 0 0,1 1 0,-1-1 0,1 1 0,-1-1 0,0 1 0,1-1 0,-1 1 0,0-1 0,1 1 0,-1-1 0,0 1 0,1 0 0,9 40-1365,-5-18-5461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3.008"/>
    </inkml:context>
    <inkml:brush xml:id="br0">
      <inkml:brushProperty name="width" value="0.05" units="cm"/>
      <inkml:brushProperty name="height" value="0.05" units="cm"/>
    </inkml:brush>
  </inkml:definitions>
  <inkml:trace contextRef="#ctx0" brushRef="#br0">99 4 24575,'-1'3'0,"0"0"0,-1 1 0,1-1 0,-1 0 0,1 0 0,-1 0 0,0 0 0,0 0 0,-1 0 0,1-1 0,0 1 0,-1-1 0,0 1 0,-4 2 0,-8 10 0,9-8 0,0 0 0,1 1 0,0-1 0,0 1 0,1 0 0,0 0 0,0 1 0,-3 10 0,6-16 0,0 0 0,1 0 0,-1 0 0,1 0 0,0 0 0,0 0 0,0 0 0,0 0 0,0 0 0,1 0 0,0 0 0,-1 0 0,1 0 0,0 0 0,0 0 0,0 0 0,1 0 0,-1-1 0,1 1 0,0-1 0,-1 1 0,1-1 0,0 1 0,0-1 0,1 0 0,-1 0 0,0 0 0,5 2 0,1 0 0,0 0 0,0 0 0,1-1 0,-1 0 0,1-1 0,0 0 0,-1 0 0,1-1 0,0 0 0,0 0 0,0-1 0,0-1 0,0 1 0,0-1 0,0-1 0,0 0 0,0 0 0,-1-1 0,1 0 0,-1 0 0,0-1 0,1 0 0,-2 0 0,11-8 0,-16 10 0,0 0 0,0 0 0,0 0 0,0 0 0,-1 0 0,1 0 0,-1 0 0,1-1 0,-1 1 0,0-1 0,0 1 0,0-1 0,0 1 0,-1-1 0,1 0 0,-1 1 0,0-1 0,1 0 0,-1 1 0,0-4 0,-1 1 0,0 0 0,-1 1 0,1-1 0,-1 0 0,1 1 0,-1-1 0,-1 1 0,1 0 0,-1 0 0,-4-6 0,-2-1 0,0 1 0,-1 1 0,0 0 0,0 0 0,-1 1 0,0 0 0,-17-8 0,7 7 37,-13-6-1439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3.654"/>
    </inkml:context>
    <inkml:brush xml:id="br0">
      <inkml:brushProperty name="width" value="0.05" units="cm"/>
      <inkml:brushProperty name="height" value="0.05" units="cm"/>
    </inkml:brush>
  </inkml:definitions>
  <inkml:trace contextRef="#ctx0" brushRef="#br0">22 145 24575,'-1'-24'0,"-1"0"0,0 0 0,-2 0 0,-8-25 0,11 111 0,132 727-160,-117-715 31,137 684-1386,141 823 1581,-167-644-101,-74 4-123,-51-938 164,0 23 135,-6 54-1,-1-62 744,7-18-871,0 1 1,0-1-1,0 0 0,-1 0 1,1 0-1,0 0 0,0 1 0,0-1 1,0 0-1,-1 0 0,1 0 1,0 0-1,0 0 0,0 0 0,-1 1 1,1-1-1,0 0 0,0 0 1,-1 0-1,1 0 0,0 0 1,0 0-1,-1 0 0,1 0 0,0 0 1,0 0-1,-1 0 0,1 0 1,0 0-1,0 0 0,0 0 1,-1-1-1,1 1 0,0 0 0,0 0 1,-1 0-1,-1-2 8,1 0 0,-1 0 1,0-1-1,1 1 0,0 0 0,-1-1 0,1 1 0,0-1 1,0 1-1,0-5 0,-44-191-379,37 156-614,-12-64-5854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4.092"/>
    </inkml:context>
    <inkml:brush xml:id="br0">
      <inkml:brushProperty name="width" value="0.05" units="cm"/>
      <inkml:brushProperty name="height" value="0.05" units="cm"/>
    </inkml:brush>
  </inkml:definitions>
  <inkml:trace contextRef="#ctx0" brushRef="#br0">317 560 24575,'-26'-101'0,"-4"1"0,-45-102 0,69 189 0,2-2 0,-2 0 0,0 1 0,-1 0 0,-1 1 0,0-1 0,0 1 0,-1 1 0,-12-13 0,21 24 0,-1 1 0,1-1 0,-1 1 0,1-1 0,0 1 0,-1-1 0,1 1 0,-1-1 0,1 1 0,-1 0 0,1-1 0,-1 1 0,1-1 0,-1 1 0,0 0 0,1 0 0,-1-1 0,1 1 0,-1 0 0,0 0 0,1 0 0,-1 0 0,0 0 0,1 0 0,-1 0 0,0 0 0,1 0 0,-1 0 0,0 0 0,1 0 0,-1 0 0,1 1 0,-1-1 0,0 0 0,1 0 0,-1 1 0,1-1 0,-1 0 0,1 1 0,-1-1 0,1 0 0,-1 1 0,1-1 0,-1 1 0,1-1 0,-1 1 0,1-1 0,0 1 0,-1 0 0,1-1 0,-1 2 0,-6 34 0,5 18 0,2 0 0,12 75 0,-6-70 0,8 85 0,1-5 0,-3 177 0,-15-282 0,3-34 0,0 0 0,0 0 0,0 1 0,0-1 0,0 0 0,0 0 0,0 1 0,0-1 0,0 0 0,0 0 0,0 1 0,0-1 0,0 0 0,-1 0 0,1 1 0,0-1 0,0 0 0,0 0 0,0 1 0,0-1 0,0 0 0,-1 0 0,1 0 0,0 1 0,0-1 0,0 0 0,-1 0 0,1 0 0,0 0 0,0 0 0,0 1 0,-1-1 0,1 0 0,0 0 0,0 0 0,-1 0 0,1 0 0,0 0 0,0 0 0,-1 0 0,1 0 0,0 0 0,0 0 0,-1 0 0,1 0 0,-9-13 0,-4-25 0,-9-58 0,-16-157 0,13-104 0,20 270 0,4 72 0,0 9 0,1 0 0,-1 0 0,1-1 0,0 1 0,1 0 0,-1-1 0,1 1 0,0 0 0,1 0 0,2-8 0,-4 14 0,1 0 0,-1-1 0,0 1 0,0 0 0,1-1 0,-1 1 0,0 0 0,1-1 0,-1 1 0,0 0 0,1 0 0,-1 0 0,1-1 0,-1 1 0,0 0 0,1 0 0,-1 0 0,1 0 0,-1 0 0,0-1 0,1 1 0,-1 0 0,1 0 0,-1 0 0,1 0 0,-1 0 0,1 1 0,-1-1 0,0 0 0,1 0 0,-1 0 0,1 0 0,-1 0 0,0 1 0,1-1 0,-1 0 0,1 0 0,-1 0 0,0 1 0,1-1 0,-1 0 0,0 1 0,1-1 0,-1 0 0,0 1 0,0-1 0,1 0 0,-1 1 0,0 0 0,15 21 0,-15-22 0,102 222 0,-65-133 0,110 237-1365,-104-233-5461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4.763"/>
    </inkml:context>
    <inkml:brush xml:id="br0">
      <inkml:brushProperty name="width" value="0.05" units="cm"/>
      <inkml:brushProperty name="height" value="0.05" units="cm"/>
    </inkml:brush>
  </inkml:definitions>
  <inkml:trace contextRef="#ctx0" brushRef="#br0">10 136 24575,'1'-32'0,"0"23"0,0-1 0,-1 1 0,0-1 0,0 1 0,-1-1 0,-1 1 0,0-1 0,-5-17 0,7 49 0,53 277 0,-17-105 0,21 130-901,127 784-1943,74 853 2844,-227-1700-104,70 706-695,-91-876 1478,-5-55 154,-1 0-1,-3 65 0,-3-92-463,-1-9-35,-4-11-954,6 10 460,-9-22-6482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5.094"/>
    </inkml:context>
    <inkml:brush xml:id="br0">
      <inkml:brushProperty name="width" value="0.05" units="cm"/>
      <inkml:brushProperty name="height" value="0.05" units="cm"/>
    </inkml:brush>
  </inkml:definitions>
  <inkml:trace contextRef="#ctx0" brushRef="#br0">71 108 24575,'-13'-30'0,"10"22"0,0 0 0,-1 0 0,0 1 0,0-1 0,-1 1 0,1 0 0,-12-13 0,16 20 0,-1 0 0,1-1 0,0 1 0,0 0 0,-1-1 0,1 1 0,0 0 0,-1 0 0,1-1 0,0 1 0,-1 0 0,1 0 0,0 0 0,-1-1 0,1 1 0,-1 0 0,1 0 0,0 0 0,-1 0 0,1 0 0,0 0 0,-1 0 0,1 0 0,-1 0 0,1 0 0,0 0 0,-1 0 0,1 0 0,-1 0 0,1 0 0,-1 0 0,-2 12 0,8 20 0,8 15 0,2-1 0,2-1 0,2 0 0,1-1 0,40 61 0,-57-101 0,0 1 0,0-1 0,1 1 0,-1-1 0,1 0 0,0-1 0,0 1 0,0-1 0,0 1 0,1-1 0,-1 0 0,1-1 0,0 1 0,0-1 0,0 0 0,7 2 0,-7-4 0,-1 1 0,1-1 0,-1 0 0,1 0 0,0 0 0,-1-1 0,1 0 0,-1 1 0,1-2 0,-1 1 0,1 0 0,-1-1 0,0 0 0,0 0 0,1 0 0,-2-1 0,1 0 0,0 1 0,3-5 0,1 0 0,0-1 0,-1 0 0,0 0 0,0-1 0,-1 0 0,0 0 0,0-1 0,3-9 0,29-84 0,-32 86 0,-3 10 95,-1 10-1555,-2 7-5366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5.525"/>
    </inkml:context>
    <inkml:brush xml:id="br0">
      <inkml:brushProperty name="width" value="0.05" units="cm"/>
      <inkml:brushProperty name="height" value="0.05" units="cm"/>
    </inkml:brush>
  </inkml:definitions>
  <inkml:trace contextRef="#ctx0" brushRef="#br0">107 336 24575,'-3'-39'0,"-1"0"0,-1 0 0,-12-39 0,13 59 0,3 15 0,0-6 0,-1 0 0,0 0 0,-1 1 0,0-1 0,-1 1 0,0-1 0,0 1 0,-1 0 0,0 1 0,-8-11 0,13 19 0,0 0 0,0-1 0,-1 1 0,1 0 0,0-1 0,0 1 0,-1 0 0,1 0 0,0-1 0,-1 1 0,1 0 0,-1 0 0,1-1 0,0 1 0,-1 0 0,1 0 0,-1 0 0,1 0 0,0 0 0,-1 0 0,1-1 0,-1 1 0,1 0 0,0 0 0,-1 0 0,1 0 0,-1 1 0,1-1 0,-1 0 0,1 0 0,0 0 0,-1 0 0,1 0 0,-1 0 0,0 1 0,-7 16 0,3 28 0,7 47-8,28 181 0,-13-151-167,228 1488-3433,-94-666 2139,-136-842 1465,389 2650-998,-395-2690 1097,4 28 803,2 106 0,-15-196-826,0 1 1,0 0-1,0 0 0,0 0 1,1 0-1,-2-1 1,1 1-1,0 0 0,0 0 1,0 0-1,0 0 1,0 0-1,-1-1 0,1 1 1,0 0-1,-1 0 1,1-1-1,0 1 0,-1 0 1,0 1-1,-9-12 859,-7-29-1122,0-11-5877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5.981"/>
    </inkml:context>
    <inkml:brush xml:id="br0">
      <inkml:brushProperty name="width" value="0.05" units="cm"/>
      <inkml:brushProperty name="height" value="0.05" units="cm"/>
    </inkml:brush>
  </inkml:definitions>
  <inkml:trace contextRef="#ctx0" brushRef="#br0">20 1 24575,'0'9'0,"-1"0"0,0 0 0,-5 16 0,-2 15 0,5 5 0,2-1 0,2 0 0,2 0 0,11 57 0,50 175 0,-48-217 0,28 108 0,47 195 0,-88-349 0,0 1 0,-5-19 0,-5-22 0,2-1 0,0 0 0,0-31 0,0 8 0,-15-196 0,14-304 0,5 538 0,2 1 0,0-1 0,0 1 0,1-1 0,1 1 0,6-18 0,-9 29 0,1-1 0,0 1 0,-1-1 0,1 1 0,0 0 0,0-1 0,0 1 0,0 0 0,0 0 0,0 0 0,0 0 0,1 0 0,-1 0 0,0 0 0,0 0 0,1 0 0,-1 1 0,1-1 0,-1 0 0,1 1 0,-1-1 0,1 1 0,-1 0 0,1-1 0,-1 1 0,1 0 0,-1 0 0,1 0 0,-1 0 0,1 0 0,0 1 0,-1-1 0,1 0 0,-1 1 0,1-1 0,-1 1 0,0-1 0,1 1 0,-1 0 0,1-1 0,-1 1 0,3 2 0,6 4 0,0 0 0,-1 1 0,1 0 0,9 11 0,-18-18 0,37 42 40,-1 1 0,38 60 0,48 104-1525,-74-117-5341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8.086"/>
    </inkml:context>
    <inkml:brush xml:id="br0">
      <inkml:brushProperty name="width" value="0.05" units="cm"/>
      <inkml:brushProperty name="height" value="0.05" units="cm"/>
    </inkml:brush>
  </inkml:definitions>
  <inkml:trace contextRef="#ctx0" brushRef="#br0">14 115 24575,'0'-17'0,"1"6"0,-1 0 0,0 0 0,-1 0 0,0 0 0,-1 0 0,-5-19 0,4 28 0,3 14 0,5 21 0,97 423 0,-28-116 0,38 111-1365,-100-396-5461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28.463"/>
    </inkml:context>
    <inkml:brush xml:id="br0">
      <inkml:brushProperty name="width" value="0.05" units="cm"/>
      <inkml:brushProperty name="height" value="0.05" units="cm"/>
    </inkml:brush>
  </inkml:definitions>
  <inkml:trace contextRef="#ctx0" brushRef="#br0">1081 2982 24575,'-259'-546'-2086,"127"277"1352,84 168 699,-432-970-1532,382 791 1600,79 213-38,3-1-1,-8-82 1,22 127-18,0 0 0,2-1 1,0 1-1,2-1 1,0 1-1,2 0 1,0 0-1,9-23 1,-10 35 80,2 1 1,0-1-1,0 1 1,1-1 0,0 2-1,0-1 1,1 1 0,1 0-1,-1 0 1,2 1 0,-1 0-1,1 0 1,0 1 0,1 1-1,-1-1 1,1 1 0,20-8-1,-7 6-39,-1 1 0,1 2 0,0 0-1,0 1 1,0 1 0,1 2 0,-1 0 0,0 1-1,1 2 1,30 5 0,-5 2 23,0 2 1,-1 2-1,86 37 0,-76-23 2,-1 2-1,-2 3 1,-1 2-1,90 75 0,-85-57-7,-3 4-1,-2 1 1,72 101-1,-70-75-21,-4 2 1,-3 2-1,-5 2 0,-3 3 1,-4 1-1,43 172 0,-60-172-44,-4 1 0,-4 0-1,-5 1 1,-3 0-1,-10 103 1,-2-113-1,-4-1 1,-3 0 0,-4-1-1,-3-1 1,-62 146-1,45-147-820,5-22-3406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1.349"/>
    </inkml:context>
    <inkml:brush xml:id="br0">
      <inkml:brushProperty name="width" value="0.05" units="cm"/>
      <inkml:brushProperty name="height" value="0.05" units="cm"/>
    </inkml:brush>
  </inkml:definitions>
  <inkml:trace contextRef="#ctx0" brushRef="#br0">307 298 24575,'2'0'0,"0"-1"0,1 1 0,-1-1 0,0 0 0,0 0 0,0 0 0,1 0 0,-1 0 0,0-1 0,-1 1 0,1-1 0,0 1 0,0-1 0,-1 0 0,4-3 0,19-30 0,-21 29 0,0-1 0,0 0 0,-1 0 0,0 0 0,0 0 0,-1 0 0,0-1 0,0 1 0,-1 0 0,0-1 0,0 1 0,0 0 0,-1-1 0,0 1 0,-1 0 0,0 0 0,0 0 0,0 0 0,-1 0 0,0 0 0,-5-7 0,5 9 0,0-1 0,-1 1 0,0 0 0,0 0 0,0 0 0,-1 0 0,1 1 0,-1 0 0,0 0 0,-1 0 0,1 0 0,-1 1 0,1 0 0,-1 0 0,0 1 0,0-1 0,0 1 0,0 1 0,-1-1 0,1 1 0,0 0 0,-1 0 0,1 1 0,-10 0 0,8 1 0,-1 0 0,1 1 0,0 0 0,0 0 0,0 0 0,0 1 0,0 1 0,0-1 0,1 1 0,-1 0 0,1 1 0,-12 9 0,11-6 0,0 0 0,1 1 0,0-1 0,0 1 0,1 1 0,0-1 0,0 1 0,-6 18 0,3-2 0,1 1 0,2 0 0,0 0 0,2 0 0,1 1 0,1 0 0,2 28 0,1-34 0,1 1 0,1-1 0,1 1 0,0-1 0,17 42 0,-16-51 0,0 0 0,1-1 0,1 0 0,0 0 0,1-1 0,0 0 0,0 0 0,1-1 0,1 0 0,0-1 0,12 10 0,-19-16 0,0-1 0,1 0 0,-1 1 0,1-1 0,0-1 0,-1 1 0,1 0 0,0-1 0,0 0 0,0 0 0,0 0 0,0 0 0,0-1 0,0 1 0,0-1 0,0 0 0,0-1 0,0 1 0,0 0 0,0-1 0,0 0 0,0 0 0,0-1 0,0 1 0,0-1 0,0 1 0,-1-1 0,1 0 0,3-3 0,1-2 0,-1 0 0,0 0 0,0 0 0,-1-1 0,0 0 0,0 0 0,-1-1 0,0 0 0,0 1 0,6-20 0,-5 8 0,0 0 0,-1 0 0,-2-1 0,0 1 0,-1-1 0,0 0 0,-4-36 0,-5-4 0,-18-77 0,23 132 0,-4-48 0,5 52 0,1 1 0,0-1 0,0 0 0,1 0 0,-1 0 0,0 0 0,1 0 0,-1 0 0,1 1 0,1-4 0,-2 4 0,1 1 0,-1-1 0,1 1 0,-1 0 0,0 0 0,1-1 0,-1 1 0,1 0 0,-1 0 0,1 0 0,-1-1 0,1 1 0,-1 0 0,1 0 0,-1 0 0,1 0 0,-1 0 0,1 0 0,-1 0 0,1 0 0,-1 0 0,1 0 0,-1 0 0,1 0 0,-1 1 0,1-1 0,-1 0 0,1 0 0,-1 0 0,1 1 0,-1-1 0,1 0 0,-1 1 0,0-1 0,1 0 0,-1 1 0,1-1 0,-1 1 0,13 11 0,0 1 0,-1 1 0,-1-1 0,0 2 0,-1 0 0,9 17 0,5 6 0,231 333-1365,-234-340-5461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2.064"/>
    </inkml:context>
    <inkml:brush xml:id="br0">
      <inkml:brushProperty name="width" value="0.05" units="cm"/>
      <inkml:brushProperty name="height" value="0.05" units="cm"/>
    </inkml:brush>
  </inkml:definitions>
  <inkml:trace contextRef="#ctx0" brushRef="#br0">320 423 24575,'3'-4'0,"0"0"0,0 0 0,-1-1 0,1 1 0,-1-1 0,0 1 0,0-1 0,-1 0 0,1 0 0,-1 0 0,0 0 0,0-9 0,0-62 0,-3 53 0,-2 1 0,0-1 0,-1 1 0,-1 0 0,-2 0 0,0 1 0,-1 0 0,-23-39 0,30 57 0,0 0 0,0 0 0,0 0 0,0 0 0,-1 0 0,1 1 0,-1-1 0,1 1 0,-1 0 0,0 0 0,0 0 0,0 0 0,0 0 0,-1 1 0,1-1 0,-6-1 0,6 3 0,0-1 0,0 1 0,0 0 0,0 0 0,0 0 0,0 1 0,0-1 0,0 1 0,0 0 0,0 0 0,0 0 0,1 0 0,-1 0 0,0 0 0,1 1 0,-1-1 0,1 1 0,-1 0 0,1 0 0,-4 3 0,-6 9 0,0 0 0,1 0 0,1 1 0,0 0 0,1 1 0,0 0 0,2 0 0,-11 29 0,1 11 0,-13 77 0,26-112 0,1 0 0,1 0 0,1 0 0,1 0 0,1 0 0,0 0 0,6 21 0,-6-34 0,1 0 0,0 0 0,0 0 0,1-1 0,0 1 0,0-1 0,1 1 0,0-1 0,1 0 0,-1-1 0,1 1 0,0-1 0,1 0 0,0 0 0,0-1 0,0 1 0,0-1 0,1-1 0,0 1 0,13 5 0,-15-8 0,0 0 0,1 0 0,-1-1 0,1 0 0,0 0 0,-1 0 0,1-1 0,0 1 0,0-2 0,-1 1 0,1 0 0,0-1 0,-1 0 0,1-1 0,-1 1 0,1-1 0,-1 0 0,0 0 0,0-1 0,0 0 0,0 0 0,0 0 0,0 0 0,-1-1 0,0 1 0,1-1 0,-1 0 0,4-7 0,1 0 0,-1 0 0,0-1 0,0 0 0,-2-1 0,1 1 0,-2-1 0,0 0 0,0-1 0,-1 1 0,3-20 0,-2-22 0,-2 0 0,-9-107 0,4 135 0,3 12 0,3 17 0,8 23 0,140 340 0,117 325 0,-265-677 0,37 133 0,-36-128 0,-2 1 0,-1 0 0,0 0 0,-1 0 0,-3 33 0,2-47 0,-1 0 0,0 0 0,0-1 0,0 1 0,-1-1 0,0 1 0,0-1 0,0 1 0,0-1 0,0 0 0,-1 0 0,0 0 0,0 0 0,-7 6 0,7-8 0,1 0 0,-1 0 0,0 0 0,0-1 0,0 1 0,0-1 0,-1 0 0,1 0 0,0 0 0,-1 0 0,1-1 0,0 1 0,-1-1 0,1 0 0,-1 0 0,1 0 0,0 0 0,-1-1 0,1 1 0,0-1 0,-7-2 0,-6-4 0,-1 0 0,2-1 0,-1-1 0,1 0 0,0-1 0,1 0 0,0-2 0,1 1 0,-15-19 0,-2-2 0,3-2 0,-39-62 0,46 62 0,1 0 0,3-2 0,0 0 0,-17-64 0,27 77 0,1 1 0,1-1 0,1 0 0,1 0 0,1 0 0,1 0 0,1 0 0,1-1 0,7-28 0,-6 42 9,0 0-1,0 0 1,1 1-1,0 0 1,1 0 0,0 0-1,0 0 1,1 1-1,0 0 1,1 0-1,0 0 1,0 1-1,14-11 1,-9 10-174,1 0 0,0 0 0,0 1 0,0 1 0,1 1 0,0 0 0,0 0 0,26-4 0,-11 5-6661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3.382"/>
    </inkml:context>
    <inkml:brush xml:id="br0">
      <inkml:brushProperty name="width" value="0.05" units="cm"/>
      <inkml:brushProperty name="height" value="0.05" units="cm"/>
    </inkml:brush>
  </inkml:definitions>
  <inkml:trace contextRef="#ctx0" brushRef="#br0">25 57 24575,'0'-8'0,"-1"-21"0,1 28 0,0 0 0,0 0 0,0 0 0,0 0 0,0 0 0,-1 0 0,1 0 0,0 0 0,-1 0 0,1 1 0,0-1 0,-1 0 0,1 0 0,-1 0 0,0 0 0,1 1 0,-1-1 0,1 0 0,-1 1 0,0-1 0,0 0 0,0 0 0,0 2 0,0 0 0,0-1 0,0 1 0,0 0 0,0 0 0,1 0 0,-1 0 0,0 0 0,1 0 0,-1 0 0,1 1 0,-1-1 0,1 0 0,0 0 0,-1 0 0,1 0 0,0 1 0,0-1 0,0 0 0,0 0 0,0 2 0,0-2 0,-2 24 0,1 1 0,1-1 0,7 45 0,-2-15 0,13 135 0,-4-57 0,-5 232 0,-9-360 0,-1 0 0,1 1 0,-1-1 0,0 0 0,0 1 0,0-1 0,-5 10 0,6-15 0,0 0 0,0 0 0,0 0 0,0 0 0,0 0 0,0 0 0,-1 1 0,1-1 0,0 0 0,0 0 0,0 0 0,0 0 0,0 0 0,0 0 0,0 0 0,0 0 0,-1 0 0,1 0 0,0 0 0,0 0 0,0 0 0,0 0 0,0 0 0,0 0 0,-1 0 0,1 0 0,0 0 0,0 0 0,0 0 0,0 0 0,0 0 0,0 0 0,-1 0 0,1 0 0,0 0 0,0 0 0,0 0 0,0 0 0,0 0 0,0 0 0,0 0 0,-1 0 0,1 0 0,0 0 0,0 0 0,0-1 0,0 1 0,0 0 0,0 0 0,0 0 0,0 0 0,0 0 0,0-1 0,-6-10 0,-3-16 0,3-2 0,1-1 0,2 0 0,1 0 0,1 0 0,1 0 0,2 0 0,6-36 0,-1 28 0,2 0 0,1 1 0,2 1 0,1 0 0,24-44 0,-31 68 0,2 0 0,-1 0 0,2 0 0,0 1 0,0 1 0,21-19 0,-28 26 0,1 1 0,0-1 0,0 1 0,0 0 0,0 0 0,0 0 0,0 0 0,1 1 0,-1-1 0,1 1 0,-1 0 0,1 0 0,-1 0 0,1 1 0,0-1 0,-1 1 0,1 0 0,0 0 0,-1 0 0,1 0 0,0 1 0,-1 0 0,1-1 0,0 1 0,-1 1 0,1-1 0,-1 0 0,0 1 0,1 0 0,-1-1 0,4 4 0,-4-2 0,-1-1 0,1 0 0,-1 0 0,1 1 0,-1 0 0,0-1 0,0 1 0,0 0 0,0 0 0,-1 0 0,1 0 0,-1 0 0,0 0 0,0 1 0,0-1 0,0 0 0,0 6 0,-1-4 0,0 0 0,0 1 0,-1-1 0,0 0 0,0 0 0,0 0 0,-1 0 0,1 0 0,-1 0 0,-4 7 0,0-2 0,0 1 0,-1-2 0,0 1 0,-1-1 0,0 0 0,0-1 0,-1 0 0,0 0 0,-14 9 0,-32 13-1365,30-19-5461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2.407"/>
    </inkml:context>
    <inkml:brush xml:id="br0">
      <inkml:brushProperty name="width" value="0.05" units="cm"/>
      <inkml:brushProperty name="height" value="0.05" units="cm"/>
    </inkml:brush>
  </inkml:definitions>
  <inkml:trace contextRef="#ctx0" brushRef="#br0">42 143 24575,'-9'-20'0,"2"0"0,0-1 0,-4-24 0,5 21 0,5 12 0,5 12 0,11 18 0,103 192 0,-91-159 0,23 47-682,40 109-1,-81-180-6143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2.741"/>
    </inkml:context>
    <inkml:brush xml:id="br0">
      <inkml:brushProperty name="width" value="0.05" units="cm"/>
      <inkml:brushProperty name="height" value="0.05" units="cm"/>
    </inkml:brush>
  </inkml:definitions>
  <inkml:trace contextRef="#ctx0" brushRef="#br0">44 35 24575,'-5'-5'0,"-1"-6"0,-4-1 0,-1 6 0,2 9 0,6 8 0,5 7 0,1 5 0,1-1-8191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3.131"/>
    </inkml:context>
    <inkml:brush xml:id="br0">
      <inkml:brushProperty name="width" value="0.05" units="cm"/>
      <inkml:brushProperty name="height" value="0.05" units="cm"/>
    </inkml:brush>
  </inkml:definitions>
  <inkml:trace contextRef="#ctx0" brushRef="#br0">0 69 24575,'2'0'0,"0"0"0,0 1 0,-1 0 0,1 0 0,0-1 0,-1 1 0,1 0 0,0 0 0,-1 0 0,1 1 0,-1-1 0,0 0 0,1 0 0,-1 1 0,1 1 0,22 28 0,-17-21 0,35 53 0,-3 1 0,-3 2 0,47 122 0,-73-170 0,-10-18 0,0 0 0,0 1 0,0-1 0,0 0 0,1 0 0,-1 0 0,0 0 0,0 0 0,0 0 0,0 0 0,0 0 0,0 0 0,0 0 0,1 0 0,-1 0 0,0 0 0,0 0 0,0 0 0,0 0 0,0 0 0,1 0 0,-1 0 0,0 0 0,0 0 0,0 0 0,0 0 0,0 0 0,0 0 0,1 0 0,-1 0 0,0 0 0,0 0 0,0 0 0,0 0 0,0 0 0,0 0 0,0 0 0,0 0 0,1 0 0,-1-1 0,0 1 0,0 0 0,0 0 0,0 0 0,0 0 0,0 0 0,0 0 0,0 0 0,0-1 0,0 1 0,0 0 0,0 0 0,0 0 0,0 0 0,0 0 0,0-1 0,4-33 0,-4 19 0,4-33 0,1 0 0,21-80 0,-19 103 0,1 0 0,1 0 0,1 1 0,2 0 0,0 1 0,26-36 0,-35 55 0,0 0 0,0 0 0,1 0 0,0 0 0,0 1 0,0 0 0,0-1 0,0 1 0,0 1 0,10-5 0,-12 6 0,1 0 0,0 1 0,-1-1 0,1 1 0,0 0 0,-1-1 0,1 1 0,0 0 0,-1 1 0,1-1 0,0 0 0,-1 1 0,1 0 0,0-1 0,-1 1 0,1 0 0,-1 0 0,0 1 0,1-1 0,-1 0 0,0 1 0,3 2 0,6 5 0,-1 1 0,0 0 0,-1 0 0,0 1 0,0 1 0,-1-1 0,12 25 0,35 97 0,-25-58 0,-11-30-1365,-4-8-5461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3.477"/>
    </inkml:context>
    <inkml:brush xml:id="br0">
      <inkml:brushProperty name="width" value="0.05" units="cm"/>
      <inkml:brushProperty name="height" value="0.05" units="cm"/>
    </inkml:brush>
  </inkml:definitions>
  <inkml:trace contextRef="#ctx0" brushRef="#br0">274 295 24575,'0'-27'0,"-1"0"0,-2 0 0,-10-51 0,11 70 0,-1-1 0,1 1 0,-1 1 0,0-1 0,-1 0 0,0 1 0,0-1 0,-1 1 0,0 0 0,0 1 0,0-1 0,-1 1 0,0 0 0,0 0 0,-1 1 0,-11-8 0,15 11 0,1 1 0,-1 0 0,0 0 0,0 0 0,1 0 0,-1 0 0,0 1 0,0-1 0,0 1 0,0-1 0,1 1 0,-1 0 0,0 0 0,0 1 0,0-1 0,0 1 0,0-1 0,-5 3 0,4-1 0,-1 0 0,1 1 0,0-1 0,0 1 0,0 0 0,1 0 0,-1 1 0,1-1 0,-1 1 0,-3 5 0,-1 3 0,1 1 0,0-1 0,1 1 0,0 0 0,1 0 0,-6 26 0,6-16 0,1 1 0,2-1 0,0 1 0,1 0 0,6 44 0,-4-56 0,1 0 0,0 0 0,1-1 0,1 1 0,-1-1 0,2 0 0,0 0 0,0 0 0,1-1 0,0 1 0,1-1 0,0-1 0,13 14 0,-18-20 0,1-1 0,0 1 0,-1-1 0,1 0 0,0 0 0,0-1 0,0 1 0,0-1 0,1 1 0,-1-1 0,0 0 0,1 0 0,-1 0 0,0-1 0,1 1 0,-1-1 0,1 0 0,4 0 0,-3-1 0,0 0 0,0 0 0,0-1 0,0 0 0,0 0 0,-1 0 0,1 0 0,-1-1 0,0 0 0,1 1 0,4-6 0,3-3 0,-2-1 0,1 1 0,-2-1 0,1-1 0,-2 0 0,0 0 0,9-20 0,-7 7 0,-2-1 0,-1 1 0,-1-1 0,-1 0 0,2-51 0,-7 71 0,1 2 0,-1-1 0,1 1 0,0 0 0,0-1 0,3-6 0,-3 11 0,-1 1 0,0-1 0,0 1 0,0 0 0,1-1 0,-1 1 0,0-1 0,0 1 0,1 0 0,-1-1 0,0 1 0,1 0 0,-1-1 0,0 1 0,1 0 0,-1 0 0,1-1 0,-1 1 0,0 0 0,1 0 0,-1 0 0,1 0 0,-1-1 0,1 1 0,-1 0 0,1 0 0,0 0 0,0 1 0,0-1 0,0 1 0,0-1 0,0 1 0,0 0 0,0-1 0,0 1 0,0 0 0,0-1 0,0 1 0,-1 0 0,1 0 0,0 0 0,-1 0 0,2 1 0,13 23 0,-1 1 0,0 0 0,10 32 0,7 14 0,-22-54-101,45 86 335,-47-92-448,1 0 0,1-1 0,0 0 0,0 0 0,1-1 0,11 9 0,3-2-6612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3.899"/>
    </inkml:context>
    <inkml:brush xml:id="br0">
      <inkml:brushProperty name="width" value="0.05" units="cm"/>
      <inkml:brushProperty name="height" value="0.05" units="cm"/>
    </inkml:brush>
  </inkml:definitions>
  <inkml:trace contextRef="#ctx0" brushRef="#br0">172 295 24575,'-72'-131'0,"53"92"0,-2 2 0,-27-39 0,38 65 0,9 16 0,12 24 0,59 113 0,120 181 0,-52-97 0,38 125-1365,-149-291-5461</inkml:trace>
  <inkml:trace contextRef="#ctx0" brushRef="#br0" timeOffset="1">308 733 24575,'-1'-1'0,"-1"1"0,1-1 0,-1 1 0,1-1 0,-1 0 0,1 0 0,0 1 0,-1-1 0,1 0 0,0 0 0,0 0 0,-1 0 0,1-1 0,0 1 0,0 0 0,0 0 0,0-1 0,0 1 0,0-3 0,-14-29 0,15 31 0,-1-1 0,1 1 0,0 0 0,-1-1 0,1 1 0,0-1 0,0 1 0,0 0 0,1-1 0,-1 1 0,1 0 0,-1-1 0,1 1 0,0 0 0,0 0 0,0-1 0,0 1 0,0 0 0,3-4 0,-1 3 0,0 0 0,1 0 0,-1 0 0,1 0 0,0 0 0,-1 1 0,1 0 0,0 0 0,9-3 0,6-1 0,1 0 0,1 2 0,33-3 0,-47 6 0,55-5 0,-23 3 0,0-2 0,-1-1 0,66-19 0,-102 24 0,1 0 0,0 0 0,0 0 0,-1-1 0,1 1 0,0-1 0,-1 0 0,0 0 0,1 0 0,-1 0 0,0 0 0,0 0 0,0-1 0,-1 1 0,1-1 0,2-4 0,-3 5 0,-1 0 0,1 1 0,-1-1 0,1 0 0,-1 0 0,0 0 0,0 0 0,0 1 0,0-1 0,0 0 0,0 0 0,-1 0 0,1 0 0,0 1 0,-1-1 0,0 0 0,1 0 0,-1 1 0,0-1 0,0 0 0,0 1 0,0-1 0,0 1 0,0-1 0,-1 1 0,1 0 0,-2-2 0,3 2 0,-1 1 0,1 0 0,0-1 0,0 1 0,0 0 0,-1-1 0,1 1 0,0 0 0,-1 0 0,1-1 0,0 1 0,0 0 0,-1 0 0,1 0 0,0-1 0,-1 1 0,1 0 0,-1 0 0,1 0 0,0 0 0,-1 0 0,1 0 0,0 0 0,-1 0 0,1 0 0,-1 0 0,1 0 0,0 0 0,-1 0 0,1 0 0,-1 0 0,1 0 0,0 0 0,-1 0 0,1 0 0,0 1 0,-1-1 0,-2 16 0,8 23 0,14 24 0,41 91 0,-20-56 0,-1-1-1365,-23-61-5461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4.242"/>
    </inkml:context>
    <inkml:brush xml:id="br0">
      <inkml:brushProperty name="width" value="0.05" units="cm"/>
      <inkml:brushProperty name="height" value="0.05" units="cm"/>
    </inkml:brush>
  </inkml:definitions>
  <inkml:trace contextRef="#ctx0" brushRef="#br0">219 366 24575,'-9'-19'0,"-8"-19"0,-10-14 0,-6-6 0,-1-4 0,5 5 0,3 12 0,5 19 0,7 17 0,6 16 0,8 16 0,10 8 0,2-1-8191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4.829"/>
    </inkml:context>
    <inkml:brush xml:id="br0">
      <inkml:brushProperty name="width" value="0.05" units="cm"/>
      <inkml:brushProperty name="height" value="0.05" units="cm"/>
    </inkml:brush>
  </inkml:definitions>
  <inkml:trace contextRef="#ctx0" brushRef="#br0">109 234 24575,'0'0'0,"0"0"0,0 0 0,0 0 0,0 0 0,0 0 0,0-1 0,0 1 0,0 0 0,0 0 0,0 0 0,0 0 0,0 0 0,0 0 0,0 0 0,0-1 0,0 1 0,0 0 0,0 0 0,0 0 0,0 0 0,0 0 0,0 0 0,0 0 0,0-1 0,0 1 0,-1 0 0,1 0 0,0 0 0,0 0 0,0 0 0,0 0 0,0 0 0,0 0 0,0 0 0,0 0 0,-1 0 0,1-1 0,0 1 0,0 0 0,0 0 0,0 0 0,0 0 0,0 0 0,0 0 0,-1 0 0,1 0 0,0 0 0,0 0 0,0 0 0,0 0 0,0 0 0,0 0 0,-1 0 0,1 0 0,0 1 0,0-1 0,0 0 0,0 0 0,0 0 0,0 0 0,0 0 0,-1 0 0,-8 9 0,-9 17 0,12-9 0,1 0 0,1 1 0,1-1 0,0 1 0,1 0 0,1 0 0,1 0 0,0 0 0,1 0 0,1-1 0,1 1 0,1 0 0,0-1 0,1 0 0,14 31 0,-14-39 0,1 1 0,0-1 0,0 0 0,1 0 0,1-1 0,-1 0 0,1 0 0,1-1 0,-1 0 0,1 0 0,1-1 0,16 8 0,-22-11 0,1-1 0,-1 0 0,1 0 0,0 0 0,0-1 0,0 0 0,0 0 0,0 0 0,0 0 0,0-1 0,0 0 0,0 0 0,0 0 0,0-1 0,0 0 0,0 0 0,0 0 0,-1 0 0,1-1 0,0 0 0,0 0 0,-1 0 0,1 0 0,-1-1 0,0 0 0,0 0 0,0 0 0,0 0 0,6-7 0,-4 2 0,-1 1 0,1-1 0,-1 0 0,0 0 0,-1-1 0,0 0 0,-1 1 0,0-1 0,0 0 0,0-1 0,0-12 0,-1 7 0,-1 0 0,-1 0 0,-1-1 0,0 1 0,-1 0 0,-5-23 0,-3 6 0,-1-1 0,-2 2 0,-1-1 0,-1 2 0,-31-46 0,25 44 0,-41-47 0,56 72 0,-1-1 0,1 2 0,-2-1 0,1 1 0,-1 0 0,0 0 0,0 1 0,-1 0 0,0 1 0,1 0 0,-18-5 0,23 8 0,0 0 0,1 1 0,-1-1 0,0 1 0,0 0 0,1 0 0,-1 0 0,0 0 0,0 1 0,1-1 0,-1 1 0,0 0 0,0 0 0,1 0 0,-1 0 0,1 0 0,-1 0 0,1 1 0,-4 1 0,3 0 0,1 0 0,-1 0 0,1 0 0,-1 0 0,1 1 0,0-1 0,0 1 0,0-1 0,1 1 0,-1 0 0,1-1 0,-1 6 0,-1 3 0,1 0 0,1 1 0,0-1 0,1 1 0,0-1 0,1 1 0,3 18 0,-1-18 0,1-1 0,0 0 0,1 0 0,0 0 0,0 0 0,1-1 0,1 0 0,0 0 0,10 11 0,-12-16 0,0-1 0,0 1 0,0-1 0,1 0 0,0 0 0,0-1 0,0 0 0,1 0 0,-1 0 0,1-1 0,0 0 0,0 0 0,0-1 0,1 0 0,-1 0 0,14 1 0,-16-3 0,0-1 0,0 0 0,0 0 0,0 0 0,0 0 0,0-1 0,-1 0 0,1 0 0,0-1 0,-1 1 0,1-1 0,-1 0 0,0 0 0,0 0 0,0 0 0,-1-1 0,1 0 0,5-7 0,5-8 0,0 0 0,17-34 0,-23 38 0,-1 2 0,0-1 0,1 1 0,1 0 0,17-20 0,-24 31 0,-1 0 0,1 1 0,-1-1 0,1 1 0,0-1 0,0 1 0,0 0 0,0 0 0,0-1 0,0 1 0,0 1 0,0-1 0,0 0 0,0 0 0,0 1 0,0-1 0,1 1 0,-1 0 0,0 0 0,0 0 0,1 0 0,-1 0 0,0 0 0,1 0 0,-1 1 0,0-1 0,0 1 0,0 0 0,0-1 0,0 1 0,0 0 0,0 0 0,0 1 0,0-1 0,0 0 0,0 1 0,0-1 0,-1 1 0,4 3 0,5 6 0,0 1 0,-1 0 0,0 1 0,-1 0 0,0 1 0,6 15 0,31 93 0,-4-11 0,-30-83 0,-9-21 0,-1-1 0,2 1 0,-1-1 0,1 0 0,0 0 0,0 0 0,1 0 0,0 0 0,0-1 0,9 10 0,-13-15 0,1 0 0,-1 0 0,1 1 0,0-1 0,-1 0 0,1 0 0,-1 0 0,1 0 0,0 0 0,-1 0 0,1-1 0,-1 1 0,1 0 0,0 0 0,-1 0 0,1 0 0,-1-1 0,1 1 0,-1 0 0,1-1 0,-1 1 0,1 0 0,-1-1 0,1 1 0,-1-1 0,1 1 0,-1-1 0,0 1 0,1-1 0,-1 1 0,0-1 0,1 1 0,-1-1 0,0 0 0,10-21 0,-10 22 0,9-30 0,-1 0 0,-2 0 0,3-39 0,3-17 0,-3 28 0,-7 37 0,1 0 0,1 0 0,1 0 0,1 1 0,15-36 0,-20 54 0,0 0 0,0 0 0,0 1 0,0-1 0,0 0 0,0 1 0,1-1 0,-1 0 0,1 1 0,-1 0 0,1-1 0,0 1 0,-1 0 0,1 0 0,2-1 0,-3 2 0,0-1 0,0 1 0,0 0 0,0 0 0,0 0 0,0 0 0,0 0 0,1 0 0,-1 0 0,0 1 0,0-1 0,0 0 0,0 0 0,0 1 0,0-1 0,0 1 0,0-1 0,0 1 0,-1-1 0,3 2 0,3 4 0,-1 0 0,1 1 0,-1 0 0,0-1 0,7 16 0,-7-13 0,226 400 0,-203-360-1365,-6-6-5461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6.552"/>
    </inkml:context>
    <inkml:brush xml:id="br0">
      <inkml:brushProperty name="width" value="0.05" units="cm"/>
      <inkml:brushProperty name="height" value="0.05" units="cm"/>
    </inkml:brush>
  </inkml:definitions>
  <inkml:trace contextRef="#ctx0" brushRef="#br0">29 0 24575,'0'5'0,"0"6"0,0 5 0,-5 10 0,-1 10 0,0 8 0,1 5 0,2 4 0,1 7 0,1 3 0,5-1 0,2-1 0,0-1 0,-1-7 0,-1-8 0,-2-6 0,-1-11-8191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7.089"/>
    </inkml:context>
    <inkml:brush xml:id="br0">
      <inkml:brushProperty name="width" value="0.05" units="cm"/>
      <inkml:brushProperty name="height" value="0.05" units="cm"/>
    </inkml:brush>
  </inkml:definitions>
  <inkml:trace contextRef="#ctx0" brushRef="#br0">148 547 24575,'-39'-69'0,"19"36"0,-16-39 0,26 50 0,1-1 0,0 0 0,2 0 0,1-1 0,-4-31 0,10 48 0,-1 1 0,1-1 0,0 1 0,0 0 0,1-1 0,0 1 0,0-1 0,0 1 0,1 0 0,0 0 0,0 0 0,1 0 0,0 0 0,0 0 0,0 1 0,0-1 0,1 1 0,0 0 0,0 0 0,1 0 0,-1 1 0,1-1 0,0 1 0,0 0 0,7-4 0,6 0 0,-1 0 0,1 0 0,0 2 0,1 0 0,-1 1 0,1 1 0,0 1 0,0 1 0,1 0 0,-1 2 0,0 0 0,37 5 0,-2 3 0,0 3 0,0 2 0,64 25 0,2 11 0,-108-43 0,-1 0 0,0 1 0,0 0 0,-1 1 0,0 0 0,0 0 0,15 19 0,-22-24 0,-1 0 0,0 0 0,1 1 0,-2-1 0,1 1 0,0-1 0,-1 1 0,1 0 0,-1-1 0,0 1 0,0 0 0,-1 0 0,1 0 0,-1 0 0,0-1 0,0 1 0,0 0 0,-1 0 0,1 0 0,-1 0 0,0 0 0,0 0 0,0-1 0,0 1 0,-1 0 0,0-1 0,1 1 0,-1-1 0,-1 0 0,1 0 0,0 0 0,-1 0 0,-4 5 0,-6 4 0,-1 0 0,0 0 0,0-1 0,-1-1 0,0-1 0,-17 8 0,-154 69 0,146-70 0,0-2 0,-75 14 0,97-28 0,23-9 0,29-12 0,-12 13 0,0 2 0,1 0 0,-1 1 0,1 1 0,0 1 0,44 1 0,-36 3 0,1 1 0,-1 2 0,-1 1 0,51 15 0,-62-14 0,0 1 0,-1 1 0,0 0 0,-1 2 0,1 0 0,-2 0 0,28 25 0,-39-31 0,0 1 0,0 0 0,-1 1 0,0-1 0,0 1 0,-1-1 0,1 1 0,-1 0 0,0 0 0,-1 1 0,3 9 0,-4-11 0,0 0 0,-1 1 0,0-1 0,0 0 0,0 0 0,0 1 0,-1-1 0,0 0 0,0 0 0,-1 0 0,1 0 0,-1 0 0,0 0 0,-1 0 0,1 0 0,-5 6 0,-1-1 0,0 0 0,0-1 0,-1 0 0,0 0 0,-1-1 0,0 0 0,0-1 0,-1 0 0,0 0 0,0-1 0,-21 7 0,-5 1 0,-2-2 0,-52 10 0,52-14 0,-54 3 0,80-10 0,1-1 0,-1 0 0,1 0 0,-1-2 0,1 0 0,0 0 0,0-1 0,-19-7 0,28 9-50,1 0-1,-1 0 1,1-1-1,-1 1 0,1 0 1,0-1-1,0 0 1,0 1-1,0-1 1,0 0-1,0 0 0,0 0 1,1-1-1,-1 1 1,1 0-1,-1-1 1,1 1-1,0 0 0,0-1 1,0 0-1,0 1 1,1-1-1,-1 0 1,1 1-1,-1-1 1,1-5-1,3-14-6775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7.466"/>
    </inkml:context>
    <inkml:brush xml:id="br0">
      <inkml:brushProperty name="width" value="0.05" units="cm"/>
      <inkml:brushProperty name="height" value="0.05" units="cm"/>
    </inkml:brush>
  </inkml:definitions>
  <inkml:trace contextRef="#ctx0" brushRef="#br0">27 65 24575,'0'0'0,"0"0"0,0 0 0,0 0 0,0 0 0,0 0 0,0 1 0,0-1 0,0 0 0,-1 0 0,1 0 0,0 0 0,0 0 0,0 0 0,0 0 0,0 1 0,-1-1 0,1 0 0,0 0 0,0 0 0,0 0 0,0 0 0,-1 0 0,1 0 0,0 0 0,0 0 0,0 0 0,-1 0 0,1 0 0,0 0 0,0 0 0,0 0 0,0 0 0,-1 0 0,1 0 0,0 0 0,0 0 0,0-1 0,0 1 0,0 0 0,-1 0 0,1 0 0,0 0 0,0 0 0,0 0 0,0 0 0,0-1 0,-1 1 0,1 0 0,0 0 0,0 0 0,0 0 0,0 0 0,0-1 0,0 1 0,0 0 0,0 0 0,0 0 0,0 0 0,0-1 0,0 1 0,0 0 0,0 0 0,-10 14 0,8-4 0,-1 0 0,1 0 0,1 0 0,0 1 0,1-1 0,-1 0 0,2 1 0,0-1 0,0 0 0,1 1 0,0-1 0,1 0 0,0 0 0,0 0 0,1-1 0,8 14 0,-6-10 0,1-1 0,1 0 0,0-1 0,0 1 0,1-2 0,1 1 0,0-1 0,0-1 0,1 0 0,0 0 0,21 12 0,-27-19 0,0 1 0,0-1 0,0 0 0,0-1 0,0 1 0,1-1 0,-1 0 0,0 0 0,1-1 0,-1 1 0,0-1 0,1-1 0,-1 1 0,1-1 0,-1 0 0,0 0 0,1 0 0,-1-1 0,0 0 0,0 0 0,0 0 0,0 0 0,-1-1 0,1 0 0,-1 0 0,1 0 0,-1-1 0,0 1 0,0-1 0,-1 0 0,5-5 0,-2 0 0,1 0 0,-1 0 0,-1 0 0,1-1 0,-2 1 0,1-1 0,-1 0 0,-1-1 0,0 1 0,0-1 0,-1 1 0,-1-1 0,0 0 0,0-19 0,-2 14 0,-2 0 0,0 1 0,0-1 0,-1 0 0,-9-19 0,11 30 0,0-1 0,0 1 0,-1 0 0,0 0 0,0 0 0,0 0 0,-1 0 0,0 1 0,0 0 0,0 0 0,0 0 0,0 0 0,-1 0 0,0 1 0,0 0 0,0 0 0,-9-4 0,12 6-40,0 1 0,1 0 0,-1-1 0,0 1-1,0 0 1,0 0 0,0 0 0,1 0 0,-1 1 0,0-1 0,0 0-1,0 1 1,1-1 0,-1 1 0,0 0 0,0-1 0,1 1-1,-1 0 1,1 0 0,-1 0 0,1 0 0,-1 0 0,1 1 0,0-1-1,-1 0 1,1 1 0,0-1 0,0 1 0,0-1 0,0 1-1,0-1 1,0 1 0,0 2 0,-7 17-6786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3.740"/>
    </inkml:context>
    <inkml:brush xml:id="br0">
      <inkml:brushProperty name="width" value="0.05" units="cm"/>
      <inkml:brushProperty name="height" value="0.05" units="cm"/>
    </inkml:brush>
  </inkml:definitions>
  <inkml:trace contextRef="#ctx0" brushRef="#br0">80 164 24575,'14'0'0,"-10"0"0,-6 2 0,-5 7 0,7-8 0,0-1 0,0 0 0,0 1 0,0-1 0,0 1 0,0-1 0,0 1 0,0-1 0,0 1 0,0-1 0,0 0 0,1 1 0,-1-1 0,0 1 0,0-1 0,0 0 0,1 1 0,-1-1 0,0 1 0,0-1 0,1 0 0,-1 0 0,0 1 0,1-1 0,-1 0 0,0 1 0,1-1 0,-1 0 0,1 0 0,-1 0 0,0 1 0,1-1 0,-1 0 0,1 0 0,-1 0 0,1 0 0,-1 0 0,1 0 0,-1 0 0,0 0 0,1 0 0,-1 0 0,1 0 0,-1 0 0,1 0 0,-1 0 0,1-1 0,24 1 0,-18-2 0,-1 0 0,0 0 0,0 0 0,0-1 0,0 0 0,-1-1 0,1 1 0,-1-1 0,0 0 0,0 0 0,0-1 0,0 1 0,-1-1 0,0 0 0,0 0 0,4-7 0,-7 9 0,1 1 0,-1-1 0,1 0 0,-1 1 0,0-1 0,0 0 0,-1 0 0,1 0 0,0 0 0,-1 0 0,0 0 0,0 0 0,0 0 0,0 0 0,0 0 0,-1 0 0,1 0 0,-1 0 0,0 1 0,1-1 0,-1 0 0,-1 0 0,1 0 0,0 1 0,-1-1 0,1 1 0,-1-1 0,0 1 0,0 0 0,0-1 0,0 1 0,0 0 0,-1 0 0,1 1 0,0-1 0,-5-2 0,2 1 0,1 1 0,-1 0 0,0 0 0,1 0 0,-1 0 0,0 1 0,0 0 0,0 0 0,0 0 0,0 0 0,0 1 0,0 0 0,0 0 0,0 1 0,0-1 0,0 1 0,0 0 0,0 0 0,0 1 0,0 0 0,0-1 0,1 2 0,-1-1 0,1 0 0,0 1 0,-1 0 0,1 0 0,0 0 0,1 0 0,-1 1 0,-3 4 0,3-4 0,-1 1 0,2 0 0,-1 0 0,0 0 0,1 0 0,0 1 0,0-1 0,1 1 0,-1 0 0,1 0 0,0 0 0,1 0 0,0 0 0,0 0 0,0 0 0,0 1 0,1-1 0,0 0 0,1 0 0,-1 1 0,1-1 0,0 0 0,1 0 0,4 12 0,-3-11-68,1 0 0,1-1-1,-1 1 1,1-1 0,0 0 0,1 0-1,0 0 1,0-1 0,0 0 0,0 0-1,1 0 1,0-1 0,0 0 0,0 0-1,0-1 1,0 0 0,1 0 0,0-1-1,8 2 1,15 2-6758</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7.869"/>
    </inkml:context>
    <inkml:brush xml:id="br0">
      <inkml:brushProperty name="width" value="0.05" units="cm"/>
      <inkml:brushProperty name="height" value="0.05" units="cm"/>
    </inkml:brush>
  </inkml:definitions>
  <inkml:trace contextRef="#ctx0" brushRef="#br0">212 298 24575,'1'-8'0,"0"1"0,1 0 0,-1 0 0,1 0 0,1 0 0,-1 0 0,1 0 0,1 0 0,-1 1 0,1 0 0,8-10 0,-6 7 0,0 0 0,-1-1 0,0 1 0,4-12 0,-8 17 0,0 0 0,0 0 0,0 0 0,0 0 0,-1 0 0,0-1 0,0 1 0,0 0 0,0 0 0,-1 0 0,0 0 0,0 0 0,0 0 0,-3-7 0,2 5 0,-1 1 0,1 0 0,-1 0 0,-1 0 0,1 1 0,-1-1 0,0 1 0,0-1 0,0 1 0,0 0 0,-1 1 0,1-1 0,-1 1 0,0 0 0,-8-3 0,10 4 0,-1 1 0,1 0 0,-1 0 0,1 0 0,-1 0 0,0 1 0,1-1 0,-1 1 0,1 0 0,-1 0 0,0 0 0,1 1 0,-1-1 0,0 1 0,1 0 0,-1 0 0,1 0 0,0 1 0,-1-1 0,1 1 0,0-1 0,0 1 0,0 0 0,0 1 0,-5 4 0,0 1 0,1 0 0,1 1 0,0-1 0,0 2 0,1-1 0,0 0 0,0 1 0,-5 19 0,-19 87 0,26-104 0,-7 44 0,3 1 0,2 0 0,3 0 0,2 0 0,3 0 0,2 0 0,2 0 0,3-1 0,3 0 0,2-1 0,2-1 0,34 74 0,-46-118-227,0 1-1,1-1 1,0 0-1,1-1 1,9 11-1,3-1-6598</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8.242"/>
    </inkml:context>
    <inkml:brush xml:id="br0">
      <inkml:brushProperty name="width" value="0.05" units="cm"/>
      <inkml:brushProperty name="height" value="0.05" units="cm"/>
    </inkml:brush>
  </inkml:definitions>
  <inkml:trace contextRef="#ctx0" brushRef="#br0">432 103 24575,'-1'-3'0,"0"0"0,1 1 0,-1-1 0,0 1 0,0 0 0,0-1 0,-1 1 0,1 0 0,-1-1 0,1 1 0,-1 0 0,0 0 0,0 0 0,0 0 0,0 1 0,0-1 0,-4-2 0,-41-25 0,44 27 0,-6-3 0,0 1 0,0 0 0,0 1 0,0 0 0,-1 0 0,1 1 0,-1 0 0,0 0 0,0 1 0,1 1 0,-1 0 0,-14 1 0,16 0 0,1 1 0,0 0 0,0 0 0,0 0 0,0 1 0,0 0 0,0 0 0,1 1 0,-1 0 0,1 0 0,0 1 0,1-1 0,-1 1 0,1 0 0,0 1 0,0 0 0,-5 7 0,0 2 0,1 1 0,1 0 0,0 1 0,1 0 0,1 0 0,0 0 0,-3 24 0,-14 130 0,20-135 0,-2 25 0,2 0 0,3 0 0,3 0 0,2 0 0,26 115 0,-27-160-273,1 0 0,1 0 0,0-1 0,12 20 0,2-5-6553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8.585"/>
    </inkml:context>
    <inkml:brush xml:id="br0">
      <inkml:brushProperty name="width" value="0.05" units="cm"/>
      <inkml:brushProperty name="height" value="0.05" units="cm"/>
    </inkml:brush>
  </inkml:definitions>
  <inkml:trace contextRef="#ctx0" brushRef="#br0">44 353 24575,'-21'-14'0,"19"13"0,0 0 0,0 0 0,0 0 0,0-1 0,0 1 0,0-1 0,0 1 0,0-1 0,1 0 0,-3-2 0,6-6 0,16-3 0,-4 8 0,1-1 0,0 2 0,0 0 0,1 1 0,28-2 0,-7 0 0,313-16 0,-208 17 0,-137 4 0,81-6 0,-76 5 0,1-1 0,-1 0 0,0 0 0,0-1 0,0-1 0,9-4 0,-17 7 0,0 0 0,0-1 0,0 1 0,0 0 0,0-1 0,0 0 0,-1 1 0,1-1 0,-1 0 0,1 0 0,-1 0 0,0 0 0,1 0 0,-1 0 0,0 0 0,0-1 0,-1 1 0,2-4 0,-1 1 0,-1 1 0,0 0 0,0-1 0,0 1 0,0-1 0,-1 1 0,1 0 0,-1-1 0,-3-6 0,1 2 0,0 1 0,-1-1 0,0 1 0,-1 0 0,0 0 0,0 1 0,0-1 0,-1 1 0,-9-8 0,10 11 0,0 0 0,0 0 0,0 1 0,-1 0 0,0 0 0,1 0 0,-1 1 0,0 0 0,0 0 0,0 0 0,-1 1 0,1-1 0,0 2 0,0-1 0,-1 1 0,1 0 0,-1 0 0,1 0 0,0 1 0,0 0 0,-1 1 0,1-1 0,0 1 0,0 0 0,0 1 0,0-1 0,1 1 0,-1 1 0,1-1 0,0 1 0,0-1 0,0 2 0,0-1 0,0 0 0,1 1 0,0 0 0,0 0 0,0 0 0,1 0 0,0 1 0,-3 6 0,1 0 8,2 0-1,-1 0 1,2 1-1,-1-1 1,2 1-1,0-1 1,0 1-1,1-1 1,1 1-1,0-1 1,0 1-1,1-1 1,1 1-1,0-1 1,7 16-1,-6-18-90,1 0 1,0-1-1,0 1 1,1-1-1,0 0 1,0 0-1,1-1 1,1 1-1,-1-2 1,1 1-1,0-1 1,1 0-1,0-1 1,0 0-1,0 0 1,1-1-1,18 7 1,13 0-6744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8.960"/>
    </inkml:context>
    <inkml:brush xml:id="br0">
      <inkml:brushProperty name="width" value="0.05" units="cm"/>
      <inkml:brushProperty name="height" value="0.05" units="cm"/>
    </inkml:brush>
  </inkml:definitions>
  <inkml:trace contextRef="#ctx0" brushRef="#br0">81 209 24575,'-34'-28'0,"27"23"0,1 0 0,-1 0 0,1-1 0,0 0 0,-6-7 0,12 13 0,0 0 0,0 0 0,0 0 0,-1-1 0,1 1 0,0 0 0,0 0 0,0 0 0,0 0 0,-1-1 0,1 1 0,0 0 0,0 0 0,0-1 0,0 1 0,0 0 0,0 0 0,0-1 0,0 1 0,0 0 0,0 0 0,0-1 0,0 1 0,0 0 0,0 0 0,0-1 0,0 1 0,0 0 0,0 0 0,0 0 0,0-1 0,0 1 0,0 0 0,0 0 0,0-1 0,0 1 0,1 0 0,-1 0 0,0 0 0,0-1 0,0 1 0,0 0 0,1 0 0,-1-1 0,15 1 0,15 9 0,-16-3 0,-1 1 0,0 1 0,0 0 0,-1 0 0,0 1 0,0 1 0,10 10 0,-18-16 0,-1 0 0,1 0 0,-1 0 0,0 0 0,0 1 0,-1-1 0,1 1 0,-1-1 0,0 1 0,0 0 0,0 0 0,-1 0 0,0 0 0,0 0 0,0 0 0,-1 1 0,1-1 0,-1 0 0,0 0 0,-1 0 0,1 1 0,-1-1 0,-3 9 0,2-8 0,-1-1 0,0 0 0,1 0 0,-2 0 0,1 0 0,-1-1 0,1 1 0,-1-1 0,-8 6 0,9-7 0,0-1 0,0 1 0,0-1 0,0 0 0,-1 0 0,1 0 0,-1 0 0,0-1 0,0 0 0,1 0 0,-1 0 0,0 0 0,0 0 0,-6 0 0,8-1 0,1 0 0,0 0 0,0 0 0,0-1 0,0 1 0,0 0 0,0 0 0,0-1 0,0 1 0,0 0 0,0-1 0,0 1 0,0-1 0,0 0 0,0 1 0,0-1 0,1 0 0,-1 1 0,0-1 0,0 0 0,1 0 0,-1 0 0,0 0 0,0-1 0,0 0 0,1-1 0,-1 1 0,1 0 0,-1-1 0,1 1 0,0 0 0,0-1 0,0 1 0,0 0 0,0-1 0,1-2 0,1-5 0,1-1 0,1 1 0,8-20 0,3 1 0,2 0 0,1 1 0,25-31 0,71-72 0,-110 127 0,0-1 0,1 1 0,-1 0 0,1 0 0,0 1 0,9-5 0,-13 7 0,0 0 0,0 1 0,0 0 0,0-1 0,0 1 0,1 0 0,-1-1 0,0 1 0,0 0 0,0 0 0,0 0 0,1 0 0,-1 0 0,0 0 0,0 0 0,0 0 0,0 1 0,1-1 0,-1 0 0,0 1 0,0-1 0,0 1 0,0-1 0,0 1 0,0 0 0,0-1 0,0 1 0,0 0 0,0 0 0,-1 0 0,1-1 0,0 1 0,0 0 0,-1 0 0,1 0 0,0 0 0,-1 0 0,1 0 0,-1 1 0,1 0 0,13 43-1365,-7-22-5461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9.314"/>
    </inkml:context>
    <inkml:brush xml:id="br0">
      <inkml:brushProperty name="width" value="0.05" units="cm"/>
      <inkml:brushProperty name="height" value="0.05" units="cm"/>
    </inkml:brush>
  </inkml:definitions>
  <inkml:trace contextRef="#ctx0" brushRef="#br0">27 13 24575,'0'-5'0,"-4"-1"0,-3 5 0,2 7 0,0 7 0,2 7 0,0 8 0,7 5 0,2 5 0,-1 7 0,0-1 0,-1 2 0,-2-3 0,4-3 0,1-4 0,-1-9-8191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39.678"/>
    </inkml:context>
    <inkml:brush xml:id="br0">
      <inkml:brushProperty name="width" value="0.05" units="cm"/>
      <inkml:brushProperty name="height" value="0.05" units="cm"/>
    </inkml:brush>
  </inkml:definitions>
  <inkml:trace contextRef="#ctx0" brushRef="#br0">11 13 24575,'0'-5'0,"-4"-1"0,-3 5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0.318"/>
    </inkml:context>
    <inkml:brush xml:id="br0">
      <inkml:brushProperty name="width" value="0.05" units="cm"/>
      <inkml:brushProperty name="height" value="0.05" units="cm"/>
    </inkml:brush>
  </inkml:definitions>
  <inkml:trace contextRef="#ctx0" brushRef="#br0">39 193 24575,'-17'-3'0,"-2"2"0,17 6 0,8 7 0,71 107 0,-76-117 0,1 0 0,-1 0 0,1 0 0,-1 0 0,1 0 0,-1-1 0,1 1 0,0-1 0,0 1 0,0-1 0,0 0 0,3 2 0,-4-3 0,0 0 0,0 0 0,-1 0 0,1 0 0,0 0 0,0 0 0,0 0 0,0 0 0,0 0 0,0-1 0,0 1 0,0 0 0,-1-1 0,1 1 0,0-1 0,0 1 0,0-1 0,-1 1 0,1-1 0,0 0 0,-1 1 0,1-1 0,0 0 0,-1 1 0,1-1 0,-1 0 0,1 0 0,-1 0 0,0 1 0,1-1 0,-1 0 0,1-2 0,30-70 0,-18 41 0,17-32 0,-24 55 0,-1 0 0,1 0 0,0 0 0,1 1 0,0 0 0,0 1 0,16-13 0,-22 19 0,0 0 0,1 0 0,0 0 0,-1 0 0,1 0 0,-1 0 0,1 1 0,0-1 0,-1 1 0,1-1 0,0 1 0,0-1 0,0 1 0,-1 0 0,1 0 0,0 0 0,0 0 0,0 0 0,0 0 0,-1 1 0,1-1 0,0 0 0,0 1 0,-1 0 0,1-1 0,0 1 0,-1 0 0,1 0 0,0 0 0,-1 0 0,0 0 0,1 0 0,-1 0 0,1 1 0,-1-1 0,0 0 0,0 1 0,0-1 0,2 4 0,4 6 0,-1 1 0,0 0 0,0 0 0,5 18 0,-6-16 0,0 2 0,2 0 0,0-1 0,1 0 0,0 0 0,1-1 0,13 17 0,-18-27 0,0 1 0,0-1 0,1 0 0,-1-1 0,1 1 0,0-1 0,0 0 0,0 0 0,0 0 0,1-1 0,-1 0 0,0 0 0,1 0 0,0-1 0,-1 1 0,1-1 0,0-1 0,0 1 0,0-1 0,0 0 0,7-1 0,-4-1 0,0 0 0,0 0 0,-1 0 0,1-1 0,-1-1 0,0 1 0,0-1 0,0-1 0,0 1 0,-1-1 0,0-1 0,0 1 0,0-1 0,0 0 0,-1-1 0,0 0 0,9-14 0,-9 12 0,-1 1 0,-1-1 0,0 0 0,0 0 0,0-1 0,-1 1 0,-1-1 0,0 0 0,0 0 0,-1 1 0,0-1 0,0 0 0,-1 0 0,-1 0 0,0 0 0,-2-12 0,2 18 0,0-1 0,-1 0 0,0 1 0,1-1 0,-1 1 0,-1 0 0,1 0 0,-1 0 0,1 0 0,-1 0 0,0 0 0,0 1 0,-1-1 0,1 1 0,-1 0 0,0 0 0,0 0 0,0 1 0,0-1 0,0 1 0,-1 0 0,1 0 0,0 1 0,-1-1 0,0 1 0,1 0 0,-1 0 0,0 0 0,0 1 0,1 0 0,-1 0 0,0 0 0,0 0 0,1 1 0,-1 0 0,0 0 0,1 0 0,-1 0 0,1 1 0,-1 0 0,1 0 0,-1 0 0,1 1 0,0-1 0,0 1 0,1 0 0,-1 0 0,0 0 0,1 0 0,0 1 0,0 0 0,0-1 0,0 1 0,0 0 0,1 0 0,0 1 0,0-1 0,-3 8 0,4-8 0,0 0 0,-1 0 0,2 0 0,-1 0 0,0 0 0,1 0 0,0 1 0,0-1 0,0 0 0,0 0 0,1 0 0,0 0 0,-1 0 0,2 0 0,-1 0 0,0 0 0,1 0 0,-1-1 0,1 1 0,0 0 0,1-1 0,-1 1 0,1-1 0,-1 0 0,1 0 0,0 0 0,0 0 0,0-1 0,0 1 0,1-1 0,-1 1 0,5 1 0,-2-1 0,1 0 0,-1-1 0,1 1 0,-1-1 0,1-1 0,0 1 0,0-1 0,-1 0 0,1-1 0,0 0 0,0 0 0,0 0 0,0-1 0,0 0 0,0 0 0,-1-1 0,1 0 0,11-4 0,-1-3 0,-1-1 0,16-12 0,4-2 0,-36 23 0,1 0 0,0 1 0,0-1 0,0 1 0,0-1 0,0 1 0,-1-1 0,1 1 0,0 0 0,0-1 0,0 1 0,0 0 0,0 0 0,0 0 0,0 0 0,0 0 0,0 0 0,0 0 0,0 0 0,0 0 0,0 0 0,0 0 0,0 1 0,0-1 0,0 1 0,0-1 0,0 0 0,0 1 0,0-1 0,0 1 0,-1 0 0,1-1 0,0 1 0,0 0 0,-1-1 0,1 1 0,0 0 0,-1 0 0,1 0 0,-1-1 0,1 1 0,-1 0 0,1 0 0,-1 0 0,1 2 0,2 6 0,-1 1 0,1-1 0,-2 1 0,2 10 0,-1-3 0,90 393 0,2 8 0,-89-390 0,10 81 0,-15-99 0,0-1 0,0 1 0,0-1 0,-1 0 0,-1 1 0,1-1 0,-2 0 0,-5 18 0,7-25 0,-1 1 0,1 0 0,-1-1 0,1 1 0,-1-1 0,0 0 0,0 1 0,0-1 0,0 0 0,0 0 0,0 0 0,0-1 0,-1 1 0,1 0 0,-1-1 0,1 0 0,-1 1 0,0-1 0,-4 1 0,2-1 0,0 0 0,0-1 0,0 0 0,1 0 0,-1 0 0,0-1 0,0 0 0,1 0 0,-1 0 0,0 0 0,-4-3 0,-5-2 0,0-1 0,0 0 0,1-1 0,1 0 0,-1-1 0,-18-18 0,15 9 0,1 0 0,1 0 0,0-2 0,1 0 0,1 0 0,2-1 0,0 0 0,1-1 0,1 0 0,0-1 0,2 1 0,-4-29 0,4 8 0,2 1 0,1-1 0,3 0 0,1 1 0,13-80 0,-7 85 0,1 0 0,18-46 0,-20 68 0,0 0 0,1 1 0,0 0 0,2 0 0,-1 0 0,2 1 0,20-23 0,-27 33 0,0 0 0,-1 1 0,1-1 0,0 1 0,0 0 0,0 0 0,1 0 0,-1 0 0,0 0 0,1 1 0,-1 0 0,1-1 0,-1 1 0,1 0 0,0 1 0,-1-1 0,1 1 0,0 0 0,0 0 0,-1 0 0,1 0 0,0 0 0,0 1 0,6 2 0,-6-1 0,1 0 0,-1 1 0,1 0 0,-1 0 0,0 0 0,0 0 0,0 1 0,-1-1 0,1 1 0,-1 0 0,0 0 0,0 1 0,0-1 0,0 0 0,-1 1 0,0 0 0,2 6 0,-2-7-57,0 0 0,-1 1 1,0-1-1,0 0 0,0 0 0,-1 1 0,1-1 0,-1 0 0,0 1 0,-1-1 0,1 0 1,-1 1-1,1-1 0,-1 0 0,0 0 0,-1 0 0,1 0 0,-1 0 0,0 0 1,0 0-1,0 0 0,0 0 0,-6 5 0,-9 10-6769</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1.830"/>
    </inkml:context>
    <inkml:brush xml:id="br0">
      <inkml:brushProperty name="width" value="0.05" units="cm"/>
      <inkml:brushProperty name="height" value="0.05" units="cm"/>
    </inkml:brush>
  </inkml:definitions>
  <inkml:trace contextRef="#ctx0" brushRef="#br0">86 380 24575,'-3'-3'0,"1"-1"0,0 1 0,0-1 0,0 0 0,0 0 0,1 0 0,-1 0 0,1 0 0,0 0 0,0 0 0,1 0 0,-1 0 0,1 0 0,0 0 0,0-1 0,0 1 0,1-4 0,1-7 0,1 0 0,0 0 0,7-20 0,-3 15 0,0 0 0,2 0 0,1 1 0,0 0 0,1 1 0,22-27 0,-29 40 0,0 0 0,0 0 0,1 0 0,0 0 0,0 1 0,0 0 0,1 0 0,-1 0 0,1 1 0,0 0 0,0 0 0,0 0 0,1 1 0,-1 0 0,1 0 0,-1 1 0,1 0 0,-1 0 0,1 0 0,0 1 0,-1 0 0,1 0 0,0 1 0,12 2 0,-12-1 0,-1 1 0,0 0 0,0 0 0,-1 1 0,1 0 0,-1 0 0,1 0 0,-1 0 0,0 1 0,-1 0 0,1 0 0,-1 0 0,0 1 0,-1-1 0,1 1 0,-1 0 0,0 0 0,3 9 0,2 5 0,-1 0 0,-1 0 0,-1 1 0,4 33 0,-8-34 0,0-1 0,-1 0 0,-1 0 0,-1 0 0,0 0 0,-1 0 0,-2-1 0,0 1 0,0-1 0,-2 0 0,0-1 0,-1 1 0,-1-1 0,-17 23 0,16-26 0,0 0 0,-2-1 0,1 0 0,-2-1 0,1-1 0,-2 0 0,0 0 0,0-2 0,0 0 0,-1 0 0,-1-1 0,0-1 0,0-1 0,0 0 0,0-1 0,-22 4 0,34-8 0,0-1 0,0 1 0,-1-1 0,1 1 0,0-1 0,0-1 0,-1 1 0,1-1 0,0 1 0,0-1 0,0 0 0,0-1 0,0 1 0,0-1 0,0 0 0,0 1 0,0-2 0,1 1 0,-1 0 0,1-1 0,0 0 0,0 0 0,0 0 0,0 0 0,0 0 0,0 0 0,1-1 0,0 1 0,0-1 0,0 0 0,0 0 0,-2-7 0,2 5 0,0 0 0,1 0 0,0-1 0,0 1 0,1 0 0,0-1 0,0 1 0,0-1 0,1 1 0,0 0 0,0-1 0,0 1 0,1 0 0,0 0 0,0 0 0,1 0 0,0 0 0,0 1 0,0-1 0,0 1 0,7-7 0,-5 6 0,0 1 0,0 0 0,0 0 0,1 0 0,0 1 0,0 0 0,0 0 0,1 1 0,-1-1 0,1 1 0,0 1 0,-1-1 0,1 1 0,1 1 0,-1-1 0,0 1 0,0 0 0,0 1 0,1-1 0,-1 2 0,11 0 0,-7 1 0,1 1 0,-1 0 0,0 1 0,0 0 0,0 1 0,0 0 0,-1 1 0,0 0 0,0 0 0,0 1 0,-1 1 0,13 12 0,108 119-1365,-107-115-5461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2.483"/>
    </inkml:context>
    <inkml:brush xml:id="br0">
      <inkml:brushProperty name="width" value="0.05" units="cm"/>
      <inkml:brushProperty name="height" value="0.05" units="cm"/>
    </inkml:brush>
  </inkml:definitions>
  <inkml:trace contextRef="#ctx0" brushRef="#br0">1 25 24575,'1'4'0,"1"1"0,0-1 0,0 0 0,0 0 0,1-1 0,-1 1 0,1 0 0,0-1 0,0 1 0,0-1 0,7 5 0,0 2 0,-4-3 0,-2 1 0,1-1 0,-1 1 0,0 0 0,0 1 0,-1-1 0,0 0 0,-1 1 0,0 0 0,0 0 0,-1-1 0,0 1 0,-1 0 0,0 0 0,0 0 0,-1 0 0,0 0 0,0 0 0,-4 9 0,5-17 0,0 0 0,0-1 0,0 1 0,0-1 0,0 1 0,0 0 0,0-1 0,0 1 0,-1-1 0,1 1 0,0-1 0,0 1 0,-1-1 0,1 1 0,0-1 0,-1 1 0,1-1 0,-1 1 0,1-1 0,-1 0 0,1 1 0,0-1 0,-1 0 0,1 1 0,-1-1 0,0 0 0,0 1 0,-6-14 0,0-27 0,8 26 0,1 0 0,0 0 0,1 1 0,0-1 0,1 1 0,1-1 0,11-23 0,-13 31 0,0-1 0,1 1 0,0 0 0,0 0 0,0 1 0,0-1 0,1 1 0,0 0 0,0 0 0,1 0 0,-1 1 0,1 0 0,0 0 0,0 0 0,0 1 0,1 0 0,7-3 0,-11 6 0,0-1 0,0 1 0,0-1 0,-1 1 0,1 0 0,0 0 0,0 0 0,0 1 0,0-1 0,0 1 0,0-1 0,-1 1 0,1 0 0,0 0 0,0 0 0,-1 0 0,1 1 0,3 2 0,-2-1 0,0 0 0,-1 1 0,1 0 0,-1 0 0,0 0 0,0 0 0,0 0 0,0 1 0,4 8 0,-4-4 0,0-1 0,0 1 0,-1-1 0,0 1 0,0 0 0,-1 0 0,0 0 0,0 0 0,-1 0 0,-1-1 0,-2 17 0,-2-13 0,-1-14 0,5 0 0,1 0 0,-1 0 0,0 0 0,1 0 0,-1 0 0,1 0 0,0 0 0,0 0 0,0 0 0,0-3 0,1-4 0,1-1 0,1 1 0,0 0 0,0 0 0,0 0 0,1 1 0,1-1 0,0 1 0,7-10 0,-10 13 0,1 1 0,1 0 0,-1 0 0,1 0 0,-1 0 0,1 1 0,0-1 0,0 1 0,1 0 0,-1 0 0,1 1 0,-1-1 0,1 1 0,0 0 0,0 0 0,0 1 0,0-1 0,8 0 0,-10 2 0,1 1 0,0 0 0,0 0 0,0 0 0,-1 0 0,1 0 0,0 1 0,-1 0 0,0 0 0,1 0 0,-1 0 0,0 0 0,0 1 0,0-1 0,0 1 0,0 0 0,-1 0 0,1 0 0,-1 0 0,0 0 0,0 0 0,3 7 0,1 1 0,-1 1 0,0-1 0,0 1 0,-1 0 0,4 23 0,-5-21-97,-2 0-1,1 0 1,-2 0-1,0 0 1,0 0-1,-1 0 1,-1 0-1,0 0 1,-1 0-1,-1-1 1,0 1-1,-1-1 0,-9 19 1,4-14-6729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3.719"/>
    </inkml:context>
    <inkml:brush xml:id="br0">
      <inkml:brushProperty name="width" value="0.05" units="cm"/>
      <inkml:brushProperty name="height" value="0.05" units="cm"/>
    </inkml:brush>
  </inkml:definitions>
  <inkml:trace contextRef="#ctx0" brushRef="#br0">2 57 24575,'0'-9'0,"-1"6"0,1 1 0,0-1 0,0 1 0,0-1 0,0 1 0,0-1 0,0 1 0,0 0 0,1-1 0,0 1 0,-1-1 0,1 1 0,0 0 0,0-1 0,0 1 0,0 0 0,1 0 0,1-3 0,-3 5 0,1 0 0,-1 0 0,0 0 0,1 0 0,-1 0 0,0 0 0,1 0 0,-1 0 0,1 0 0,-1 0 0,0 0 0,1 0 0,-1 1 0,0-1 0,0 0 0,1 0 0,-1 0 0,0 0 0,1 1 0,-1-1 0,0 0 0,0 0 0,1 0 0,-1 1 0,0-1 0,0 0 0,1 1 0,-1-1 0,0 0 0,0 0 0,0 1 0,0-1 0,1 0 0,-1 1 0,8 16 0,-6-12 0,11 19 0,2-1 0,0 0 0,34 38 0,64 53 0,-25-27 0,-83-82-227,0 0-1,0 0 1,1 0-1,-1-1 1,9 6-1,-2-5-6598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9.213"/>
    </inkml:context>
    <inkml:brush xml:id="br0">
      <inkml:brushProperty name="width" value="0.05" units="cm"/>
      <inkml:brushProperty name="height" value="0.05" units="cm"/>
    </inkml:brush>
  </inkml:definitions>
  <inkml:trace contextRef="#ctx0" brushRef="#br0">103 17 24575,'-9'0'0,"-9"0"0,-4 0 0,-5 0 0,8 0 0,12 0 0,11 0 0,15 0 0,13 0 0,11 0 0,11-4 0,6-3 0,-7 2-8191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4.095"/>
    </inkml:context>
    <inkml:brush xml:id="br0">
      <inkml:brushProperty name="width" value="0.05" units="cm"/>
      <inkml:brushProperty name="height" value="0.05" units="cm"/>
    </inkml:brush>
  </inkml:definitions>
  <inkml:trace contextRef="#ctx0" brushRef="#br0">38 196 24575,'-1'-8'0,"0"-1"0,0 1 0,-1-1 0,0 1 0,-1 0 0,-6-15 0,5 13 0,0 1 0,1-1 0,-3-15 0,6 25 0,-1 0 0,1-1 0,0 1 0,0-1 0,0 1 0,-1-1 0,1 1 0,0-1 0,0 1 0,0-1 0,0 1 0,0-1 0,0 1 0,0-1 0,0 1 0,0-1 0,0 1 0,1-1 0,-1 1 0,0-1 0,0 1 0,0 0 0,1-1 0,-1 1 0,0-1 0,0 1 0,1 0 0,-1-1 0,0 1 0,1-1 0,-1 1 0,0 0 0,1-1 0,-1 1 0,1 0 0,-1 0 0,1-1 0,17 10 0,19 27 0,-37-36 0,12 14 0,0-1 0,-2 2 0,15 25 0,-22-37 0,-1 1 0,0 0 0,0 0 0,0 0 0,-1 0 0,1 1 0,-1-1 0,0 0 0,0 1 0,-1-1 0,1 0 0,-1 1 0,0-1 0,0 1 0,-1-1 0,1 0 0,-1 1 0,0-1 0,0 0 0,-2 5 0,2-7 0,1-1 0,-1 0 0,0 1 0,0-1 0,1 0 0,-1 1 0,0-1 0,0 0 0,0 0 0,-1 0 0,1 0 0,0 0 0,0 0 0,-1 0 0,1 0 0,0 0 0,-1-1 0,1 1 0,-1 0 0,1-1 0,-1 0 0,1 1 0,-1-1 0,1 0 0,-1 1 0,1-1 0,-1 0 0,1 0 0,-1 0 0,1-1 0,-1 1 0,0 0 0,1-1 0,-1 1 0,1 0 0,-1-1 0,1 0 0,0 1 0,-1-1 0,1 0 0,0 0 0,-2-1 0,-2-1 0,1-1 0,0 1 0,0-1 0,0 0 0,1 0 0,-1 0 0,1-1 0,0 1 0,0-1 0,1 0 0,-4-6 0,5 5 0,-1 0 0,1-1 0,0 1 0,0 0 0,1-1 0,-1 1 0,1 0 0,1-1 0,-1 1 0,1 0 0,1 0 0,-1-1 0,1 1 0,0 0 0,0 0 0,1 1 0,-1-1 0,1 0 0,1 1 0,-1 0 0,1-1 0,0 1 0,0 1 0,0-1 0,6-4 0,-1 1 0,0 0 0,0 1 0,0 0 0,1 1 0,0 0 0,0 1 0,1 0 0,0 0 0,0 1 0,0 0 0,0 1 0,22-3 0,-5 5-1365,-4 1-5461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4.057"/>
    </inkml:context>
    <inkml:brush xml:id="br0">
      <inkml:brushProperty name="width" value="0.05" units="cm"/>
      <inkml:brushProperty name="height" value="0.05" units="cm"/>
    </inkml:brush>
  </inkml:definitions>
  <inkml:trace contextRef="#ctx0" brushRef="#br0">327 0 24575,'-8'20'0,"-2"-1"0,0 0 0,-15 23 0,15-26 0,-102 154 0,-4 6 0,80-99 0,69-131-1365,-16 35-5461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4.809"/>
    </inkml:context>
    <inkml:brush xml:id="br0">
      <inkml:brushProperty name="width" value="0.05" units="cm"/>
      <inkml:brushProperty name="height" value="0.05" units="cm"/>
    </inkml:brush>
  </inkml:definitions>
  <inkml:trace contextRef="#ctx0" brushRef="#br0">195 98 24575,'2'0'0,"-1"-1"0,1 1 0,-1-1 0,1 1 0,-1-1 0,1 0 0,-1 1 0,0-1 0,1 0 0,-1 0 0,0 0 0,1 0 0,-1 0 0,0 0 0,0-1 0,0 1 0,0 0 0,0-1 0,0 1 0,-1 0 0,1-1 0,0-2 0,0 3 0,0-1 0,0 0 0,0 0 0,-1 0 0,1 0 0,0 0 0,-1 0 0,0 0 0,0 0 0,1 0 0,-1 0 0,-1 0 0,1 0 0,0 0 0,0 0 0,-1 0 0,0-3 0,-1 2 0,1 1 0,-1 0 0,1-1 0,-1 1 0,0 0 0,0 0 0,0 0 0,0 0 0,0 1 0,-1-1 0,1 1 0,0-1 0,-1 1 0,1 0 0,-1 0 0,0 0 0,1 0 0,-4-1 0,1 2 0,-1-1 0,1 1 0,0-1 0,-1 2 0,1-1 0,0 0 0,0 1 0,-1 0 0,-5 3 0,3-2 0,0 1 0,0 0 0,1 0 0,-1 1 0,1 0 0,0 1 0,0-1 0,0 1 0,1 1 0,0-1 0,0 1 0,-7 9 0,9-9 0,1 0 0,0-1 0,0 1 0,0 0 0,1 0 0,0 1 0,1-1 0,-1 0 0,1 1 0,0-1 0,1 1 0,-1-1 0,1 1 0,1-1 0,-1 1 0,1-1 0,0 1 0,0-1 0,1 0 0,0 0 0,0 1 0,1-1 0,6 11 0,-4-8 0,2 1 0,-1-1 0,1-1 0,1 1 0,-1-1 0,2-1 0,-1 1 0,1-1 0,0-1 0,0 0 0,1 0 0,-1-1 0,15 6 0,-9-5 17,1-1 0,0-1 1,0-1-1,0 0 0,1-1 0,30 0 0,-16-3-512,-1-2 0,53-11 0,-33 2-6331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5.219"/>
    </inkml:context>
    <inkml:brush xml:id="br0">
      <inkml:brushProperty name="width" value="0.05" units="cm"/>
      <inkml:brushProperty name="height" value="0.05" units="cm"/>
    </inkml:brush>
  </inkml:definitions>
  <inkml:trace contextRef="#ctx0" brushRef="#br0">115 151 24575,'-12'-23'0,"-1"0"0,-1 1 0,-1 1 0,-29-32 0,43 52 0,1 1 0,-1-1 0,1 1 0,0-1 0,-1 1 0,1-1 0,-1 1 0,1-1 0,-1 1 0,1-1 0,-1 1 0,1 0 0,-1-1 0,0 1 0,1 0 0,-1 0 0,1-1 0,-1 1 0,0 0 0,1 0 0,-1 0 0,0 0 0,0 0 0,-1 13 0,13 35 0,-7-34 0,16 122 0,-5-30 0,-5-35 0,-10-71 0,0 0 0,1 1 0,-1-1 0,0 0 0,0 0 0,0 1 0,0-1 0,0 0 0,0 0 0,0 0 0,1 1 0,-1-1 0,0 0 0,0 0 0,0 0 0,0 1 0,1-1 0,-1 0 0,0 0 0,0 0 0,0 0 0,1 0 0,-1 0 0,0 0 0,0 1 0,1-1 0,-1 0 0,0 0 0,0 0 0,1 0 0,-1 0 0,0 0 0,0 0 0,0 0 0,1 0 0,-1 0 0,0 0 0,0 0 0,1 0 0,-1-1 0,0 1 0,0 0 0,1 0 0,-1 0 0,0 0 0,0 0 0,0 0 0,1-1 0,-1 1 0,0 0 0,0 0 0,0 0 0,0 0 0,1-1 0,-1 1 0,0 0 0,0 0 0,0 0 0,0-1 0,0 1 0,0 0 0,0-1 0,11-15 0,-11 16 0,13-26 0,0 1 0,26-38 0,-35 58 0,0-1 0,0 2 0,0-1 0,0 0 0,1 1 0,0 0 0,0 0 0,0 0 0,0 0 0,1 1 0,-1 0 0,1 0 0,6-1 0,-9 3 0,0 1 0,-1 0 0,1 0 0,0 0 0,0 0 0,-1 0 0,1 1 0,0-1 0,-1 1 0,1-1 0,0 1 0,-1 0 0,1 0 0,-1 1 0,1-1 0,-1 0 0,0 1 0,1 0 0,-1-1 0,0 1 0,0 0 0,0 0 0,-1 0 0,1 0 0,0 0 0,-1 1 0,3 4 0,4 6 0,-1 0 0,0 1 0,7 23 0,10 18-1365,-10-31-5461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6.312"/>
    </inkml:context>
    <inkml:brush xml:id="br0">
      <inkml:brushProperty name="width" value="0.05" units="cm"/>
      <inkml:brushProperty name="height" value="0.05" units="cm"/>
    </inkml:brush>
  </inkml:definitions>
  <inkml:trace contextRef="#ctx0" brushRef="#br0">29 1 24575,'-1'0'0,"0"0"0,0 1 0,-1 0 0,1-1 0,0 1 0,0 0 0,0-1 0,0 1 0,0 0 0,0 0 0,0 0 0,0 0 0,0 0 0,1 0 0,-1 0 0,0 0 0,1 0 0,-1 0 0,0 1 0,1-1 0,0 0 0,-1 0 0,1 1 0,0-1 0,-1 0 0,1 1 0,0 1 0,-5 42 0,5-40 0,-2 16 0,1 0 0,2 0 0,0 0 0,7 37 0,-7-53 0,0 0 0,1-1 0,-1 1 0,1 0 0,1-1 0,-1 1 0,1-1 0,-1 0 0,1 1 0,0-1 0,5 4 0,-5-5 0,0-1 0,0 0 0,0-1 0,0 1 0,0 0 0,0-1 0,0 0 0,0 0 0,1 0 0,-1 0 0,0 0 0,1 0 0,-1-1 0,1 0 0,-1 0 0,1 0 0,-1 0 0,6-1 0,-4 0 0,0 0 0,0 0 0,0 0 0,0-1 0,0 0 0,0 0 0,0 0 0,-1 0 0,1-1 0,-1 0 0,0 0 0,1 0 0,-1 0 0,-1-1 0,1 1 0,0-1 0,-1 0 0,0 0 0,0-1 0,0 1 0,0-1 0,-1 1 0,0-1 0,0 0 0,0 0 0,1-7 0,-1 3 0,0 0 0,0-1 0,-2 1 0,1-1 0,-1 1 0,0-1 0,-1 1 0,0-1 0,-1 1 0,0 0 0,0 0 0,-1-1 0,-6-13 0,-1 1-1365,0 5-5461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6.734"/>
    </inkml:context>
    <inkml:brush xml:id="br0">
      <inkml:brushProperty name="width" value="0.05" units="cm"/>
      <inkml:brushProperty name="height" value="0.05" units="cm"/>
    </inkml:brush>
  </inkml:definitions>
  <inkml:trace contextRef="#ctx0" brushRef="#br0">6 19 24575,'0'0'0,"-1"1"0,1-1 0,-1 0 0,1 0 0,0 1 0,-1-1 0,1 0 0,0 1 0,-1-1 0,1 1 0,0-1 0,0 0 0,-1 1 0,1-1 0,0 1 0,0-1 0,0 1 0,-1-1 0,1 1 0,0-1 0,0 1 0,0-1 0,0 1 0,0-1 0,0 1 0,0-1 0,0 1 0,0-1 0,0 1 0,1-1 0,-1 1 0,0-1 0,0 0 0,0 1 0,1-1 0,-1 1 0,0 0 0,10 28 0,-7-21 0,3 16 0,-2 0 0,0 0 0,-1 1 0,-1 31 0,9-78 0,4-18 0,-10 24 0,2-6 0,1 0 0,13-24 0,-19 42 0,0 0 0,0 0 0,0 0 0,1 1 0,-1-1 0,1 1 0,0 0 0,0-1 0,0 1 0,0 1 0,1-1 0,-1 0 0,1 1 0,0 0 0,0 0 0,-1 0 0,1 0 0,7-1 0,-9 2 0,1 1 0,-1 0 0,1 1 0,-1-1 0,1 0 0,-1 1 0,0-1 0,1 1 0,-1 0 0,0-1 0,1 1 0,-1 1 0,0-1 0,0 0 0,0 0 0,0 1 0,0-1 0,0 1 0,0 0 0,-1-1 0,1 1 0,0 0 0,-1 0 0,0 0 0,1 0 0,-1 0 0,2 4 0,4 10 0,-1-1 0,0 1 0,5 19 0,-1-1 0,-6-25-227,0 0-1,0 0 1,1-1-1,0 1 1,9 11-1,-1-7-6598</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7.097"/>
    </inkml:context>
    <inkml:brush xml:id="br0">
      <inkml:brushProperty name="width" value="0.05" units="cm"/>
      <inkml:brushProperty name="height" value="0.05" units="cm"/>
    </inkml:brush>
  </inkml:definitions>
  <inkml:trace contextRef="#ctx0" brushRef="#br0">26 49 24575,'0'-5'0,"-4"-6"0,-3-6 0,1 5 0,1 9 0,2 9 0,5 9 0,3 11 0,1 6 0,4 6 0,-1 7 0,0-1 0,2-2 0,-1 1 0,-2-3 0,2-3 0,0-3 0,-3-8-8191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7.424"/>
    </inkml:context>
    <inkml:brush xml:id="br0">
      <inkml:brushProperty name="width" value="0.05" units="cm"/>
      <inkml:brushProperty name="height" value="0.05" units="cm"/>
    </inkml:brush>
  </inkml:definitions>
  <inkml:trace contextRef="#ctx0" brushRef="#br0">85 31 24575,'3'-3'0,"17"-19"0,-17 17 0,-14 11 0,-17 12 0,20-14 0,0 1 0,0 0 0,0 1 0,1 0 0,-13 13 0,19-17 0,-1 0 0,1 0 0,0 0 0,-1 1 0,1-1 0,0 0 0,0 1 0,1-1 0,-1 0 0,0 1 0,1 0 0,0-1 0,-1 1 0,1-1 0,0 1 0,0-1 0,0 1 0,1-1 0,-1 1 0,1-1 0,-1 1 0,1-1 0,0 1 0,0-1 0,0 0 0,2 4 0,2 3 0,1 0 0,0-1 0,0 0 0,0-1 0,1 1 0,15 12 0,56 36 0,-34-25 0,-22-16-1365,-4-3-5461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8:47.782"/>
    </inkml:context>
    <inkml:brush xml:id="br0">
      <inkml:brushProperty name="width" value="0.05" units="cm"/>
      <inkml:brushProperty name="height" value="0.05" units="cm"/>
    </inkml:brush>
  </inkml:definitions>
  <inkml:trace contextRef="#ctx0" brushRef="#br0">351 56 24575,'-1'-1'0,"1"-1"0,0 1 0,-1-1 0,0 1 0,1-1 0,-1 1 0,0 0 0,0-1 0,0 1 0,0 0 0,0 0 0,0-1 0,0 1 0,0 0 0,0 0 0,-1 0 0,1 0 0,0 1 0,-1-1 0,-1-1 0,-30-12 0,18 9 0,0 2 0,0 0 0,0 1 0,-1 0 0,1 1 0,-1 1 0,0 1 0,1 0 0,0 1 0,-1 0 0,1 1 0,0 1 0,0 1 0,0 0 0,-19 9 0,32-13 0,0 1 0,0-1 0,0 0 0,0 0 0,0 1 0,0-1 0,0 1 0,0 0 0,0 0 0,1-1 0,-1 1 0,1 0 0,-1 0 0,1 1 0,0-1 0,0 0 0,0 0 0,-1 4 0,2-4 0,-1 1 0,1-1 0,0 0 0,1 1 0,-1-1 0,0 0 0,1 0 0,-1 1 0,1-1 0,0 0 0,0 0 0,0 0 0,0 0 0,0 0 0,0 0 0,2 2 0,4 5 0,1-1 0,-1 0 0,2 0 0,-1-1 0,1 0 0,16 10 0,81 39 0,-76-42 0,0 2 0,-1 1 0,0 1 0,37 32 0,-64-49 0,0 0 0,-1 0 0,0 1 0,1-1 0,-1 1 0,0-1 0,0 1 0,1-1 0,-1 1 0,0 0 0,-1 0 0,1-1 0,0 1 0,0 0 0,-1 0 0,1 0 0,-1 0 0,0 0 0,0 0 0,1 0 0,-1 0 0,0 0 0,-1 2 0,0-2 0,0 0 0,0 0 0,0 0 0,0 0 0,-1 0 0,1 0 0,-1 0 0,1-1 0,-1 1 0,0-1 0,0 1 0,0-1 0,0 1 0,0-1 0,0 0 0,0 0 0,0 0 0,0 0 0,-4 1 0,-10 2-200,0 0 0,0-1 0,0-1 0,-33 1-1,43-3-163,-43 2-6462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6.439"/>
    </inkml:context>
    <inkml:brush xml:id="br0">
      <inkml:brushProperty name="width" value="0.05" units="cm"/>
      <inkml:brushProperty name="height" value="0.05" units="cm"/>
    </inkml:brush>
  </inkml:definitions>
  <inkml:trace contextRef="#ctx0" brushRef="#br0">99 222 24575,'-7'-2'0,"1"1"0,-1-1 0,1 0 0,0 0 0,-1-1 0,1 0 0,-10-6 0,-1 0 0,16 8 0,-1 1 0,1-1 0,0 0 0,-1 1 0,1-1 0,0 0 0,-1 0 0,1 0 0,0 0 0,0 0 0,0 0 0,0 0 0,0 0 0,0-1 0,0 1 0,-1-2 0,2 2 0,0 1 0,0-1 0,0 0 0,0 1 0,0-1 0,0 1 0,1-1 0,-1 0 0,0 1 0,0-1 0,0 1 0,1-1 0,-1 1 0,0-1 0,1 1 0,-1-1 0,0 1 0,1-1 0,-1 1 0,1-1 0,-1 1 0,0-1 0,1 1 0,-1 0 0,1-1 0,1 0 0,4-2 0,1 0 0,0 0 0,-1 1 0,1-1 0,11-1 0,630-90 0,-300 52 0,-339 41-1365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6.847"/>
    </inkml:context>
    <inkml:brush xml:id="br0">
      <inkml:brushProperty name="width" value="0.05" units="cm"/>
      <inkml:brushProperty name="height" value="0.05" units="cm"/>
    </inkml:brush>
  </inkml:definitions>
  <inkml:trace contextRef="#ctx0" brushRef="#br0">53 1 24575,'-23'17'0,"19"-15"0,1 0 0,0 0 0,0 0 0,0 1 0,0-1 0,1 1 0,-5 5 0,7-8 0,0 0 0,0 0 0,-1 0 0,1 1 0,0-1 0,0 0 0,0 0 0,0 0 0,0 1 0,0-1 0,0 0 0,0 0 0,0 1 0,0-1 0,0 0 0,0 0 0,0 0 0,0 1 0,0-1 0,0 0 0,0 0 0,0 1 0,0-1 0,0 0 0,1 0 0,-1 0 0,0 1 0,0-1 0,0 0 0,0 0 0,0 0 0,0 1 0,1-1 0,-1 0 0,0 0 0,0 0 0,0 0 0,1 0 0,-1 1 0,0-1 0,15 4 0,19-1 0,-32-3 0,580 0 0,-244-2 0,-333 2-98,44-3 329,-29-5-499,-19 8 227,-1-1 0,0 1 0,1-1 0,-1 1 0,0-1 0,1 1 0,-1 0 0,0-1 0,1 1 0,-1-1 0,0 0 0,0 1 0,0-1 0,0 1 0,1-1 0,-1 1 0,0-1 0,0 1 0,0-1 0,0 1 0,0-1 0,0 0 0,0 1 0,-1-1 0,1 1 0,0-1 0,0 1 0,0-1 0,-1 0 0,-6-10-6785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4.441"/>
    </inkml:context>
    <inkml:brush xml:id="br0">
      <inkml:brushProperty name="width" value="0.05" units="cm"/>
      <inkml:brushProperty name="height" value="0.05" units="cm"/>
    </inkml:brush>
  </inkml:definitions>
  <inkml:trace contextRef="#ctx0" brushRef="#br0">29 55 24575,'0'-5'0,"0"-6"0,-5-1 0,-1-4 0,0 6 0,2 10 0,0 9 0,2 12 0,1 7 0,1 9 0,0 7 0,0 5 0,0 3 0,5 3 0,1-3 0,0-2 0,-1-10-8191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7.844"/>
    </inkml:context>
    <inkml:brush xml:id="br0">
      <inkml:brushProperty name="width" value="0.05" units="cm"/>
      <inkml:brushProperty name="height" value="0.05" units="cm"/>
    </inkml:brush>
  </inkml:definitions>
  <inkml:trace contextRef="#ctx0" brushRef="#br0">58 194 24575,'-3'-2'0,"1"0"0,-1 0 0,0 0 0,1 1 0,-1-1 0,0 1 0,-5-2 0,6 2 0,0 1 0,0-1 0,0 0 0,0 0 0,0 0 0,0 0 0,1 0 0,-1 0 0,0 0 0,0-1 0,1 1 0,-1-1 0,1 1 0,-1-1 0,0-1 0,2 2 0,-1 1 0,1 0 0,0-1 0,0 1 0,0 0 0,0-1 0,0 1 0,0 0 0,0-1 0,0 1 0,0 0 0,0 0 0,0-1 0,0 1 0,0 0 0,0-1 0,0 1 0,0 0 0,0-1 0,0 1 0,0 0 0,1-1 0,-1 1 0,0 0 0,0 0 0,0-1 0,0 1 0,1 0 0,-1 0 0,0-1 0,0 1 0,1 0 0,-1 0 0,1-1 0,15-4 0,19 1 0,-33 4 0,120-9 0,132-25 0,-46-8 84,52-10-1533,-246 50-5377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5:39:38.217"/>
    </inkml:context>
    <inkml:brush xml:id="br0">
      <inkml:brushProperty name="width" value="0.05" units="cm"/>
      <inkml:brushProperty name="height" value="0.05" units="cm"/>
    </inkml:brush>
  </inkml:definitions>
  <inkml:trace contextRef="#ctx0" brushRef="#br0">0 250 24575,'1'1'0,"-1"-1"0,0 0 0,0 0 0,0 0 0,0 1 0,0-1 0,0 0 0,0 0 0,0 0 0,0 0 0,1 1 0,-1-1 0,0 0 0,0 0 0,0 0 0,0 0 0,0 0 0,1 1 0,-1-1 0,0 0 0,0 0 0,0 0 0,1 0 0,-1 0 0,0 0 0,0 0 0,0 0 0,1 0 0,-1 0 0,0 0 0,0 0 0,0 0 0,1 0 0,-1 0 0,0 0 0,0 0 0,0 0 0,1 0 0,-1 0 0,0 0 0,0 0 0,1 0 0,15-6 0,14-10 0,59-33 0,103-43 0,-146 72-341,0 1 0,1 3-1,75-17 1,-110 31-6485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4.768"/>
    </inkml:context>
    <inkml:brush xml:id="br0">
      <inkml:brushProperty name="width" value="0.05" units="cm"/>
      <inkml:brushProperty name="height" value="0.05" units="cm"/>
    </inkml:brush>
  </inkml:definitions>
  <inkml:trace contextRef="#ctx0" brushRef="#br0">16 423 24575,'-8'-25'0,"7"23"0,0 0 0,0 1 0,0-1 0,1 0 0,-1 0 0,0 0 0,1-1 0,-1 1 0,1 0 0,0 0 0,0 0 0,0 0 0,0 0 0,0-3 0,1 2 0,0-1 0,1 1 0,0-1 0,0 1 0,0 0 0,0 0 0,0-1 0,0 1 0,1 1 0,-1-1 0,1 0 0,0 1 0,0-1 0,0 1 0,0 0 0,1 0 0,-1 0 0,0 0 0,1 1 0,-1 0 0,1-1 0,4 0 0,10-3 0,0 1 0,0 0 0,21-1 0,1 1 0,-1 1 0,1-2 0,48-13 0,-63 6 0,-24 12 0,-1 0 0,1-1 0,-1 1 0,0 0 0,1-1 0,-1 1 0,1 0 0,-1-1 0,0 1 0,1 0 0,-1-1 0,0 1 0,0-1 0,1 1 0,-1-1 0,0 1 0,0-1 0,0 1 0,1-1 0,-1 1 0,0-1 0,0 1 0,0-1 0,0 1 0,0-1 0,0 1 0,0-1 0,0 1 0,0-1 0,-1 1 0,1-1 0,0 1 0,0-1 0,0 1 0,0-1 0,-1 1 0,1-1 0,0 1 0,0 0 0,-1-1 0,1 1 0,-1-1 0,1 1 0,-1-1 0,1 1 0,-1-1 0,1 1 0,0-1 0,-1 1 0,1-1 0,-1 1 0,1 0 0,-1-1 0,0 1 0,1 0 0,-1-1 0,1 1 0,-1 0 0,0 0 0,1 0 0,-1 0 0,1-1 0,-1 1 0,0 0 0,1 0 0,-1 0 0,0 0 0,1 0 0,-1 0 0,1 1 0,-1-1 0,0 0 0,1 0 0,-2 1 0,-12 15 0,11-10 0,1 0 0,-1 1 0,1-1 0,-2 12 0,3-2-124,0-1 0,1 1 0,1-1 0,1 1 0,0-1 0,1 1-1,0-1 1,2 0 0,0 0 0,7 15 0,-3-10-6702</inkml:trace>
  <inkml:trace contextRef="#ctx0" brushRef="#br0" timeOffset="1">481 12 24575,'0'-4'0,"-5"-3"0,-1 6 0,0 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5.133"/>
    </inkml:context>
    <inkml:brush xml:id="br0">
      <inkml:brushProperty name="width" value="0.05" units="cm"/>
      <inkml:brushProperty name="height" value="0.05" units="cm"/>
    </inkml:brush>
  </inkml:definitions>
  <inkml:trace contextRef="#ctx0" brushRef="#br0">79 165 24575,'-26'7'0,"21"0"0,18 0 0,0-4 0,-1-1 0,1 0 0,0-1 0,0-1 0,0 0 0,24-3 0,-30 3 0,1-2 0,-1 1 0,0-1 0,1 0 0,-1 0 0,0-1 0,0 0 0,0-1 0,-1 1 0,1-1 0,-1 0 0,0-1 0,6-5 0,-10 8 0,-1 0 0,1 1 0,-1-1 0,1 0 0,-1 0 0,0 1 0,0-1 0,0 0 0,0 0 0,0 0 0,-1 0 0,1-1 0,-1 1 0,1 0 0,-1 0 0,0 0 0,0 0 0,1-1 0,-2 1 0,1 0 0,-1-4 0,0 2 0,0 0 0,-1 1 0,1-1 0,-1 1 0,0 0 0,0-1 0,-1 1 0,1 0 0,-1 0 0,1 0 0,-6-4 0,0 1 0,0-1 0,-1 2 0,1-1 0,-2 1 0,1 0 0,0 1 0,-1 0 0,-16-4 0,21 6 0,-1 2 0,0-1 0,1 1 0,-1-1 0,0 2 0,1-1 0,-1 1 0,1-1 0,-1 2 0,0-1 0,1 1 0,0-1 0,-1 1 0,1 1 0,0-1 0,0 1 0,0 0 0,1 0 0,-1 1 0,1-1 0,-1 1 0,1 0 0,0 0 0,1 0 0,-1 1 0,-4 6 0,4-5 0,1 0 0,0 1 0,0-1 0,0 1 0,1-1 0,0 1 0,0 0 0,0 0 0,1 0 0,0 0 0,1 0 0,0 0 0,0 0 0,0 0 0,1 0 0,0 0 0,0 0 0,1 0 0,0 0 0,0 0 0,3 7 0,-1-7 8,0 0-1,0 0 1,0 0-1,1-1 1,0 1-1,0-1 1,1 0-1,0 0 1,0-1-1,0 0 1,0 0-1,1 0 1,0-1-1,0 0 1,10 4-1,-6-4-142,0-1 0,0 0 0,1 0 0,-1-1 0,1-1 0,0 0 0,-1 0 0,1-1 0,0-1 0,11-2 0,17-3-6691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5.473"/>
    </inkml:context>
    <inkml:brush xml:id="br0">
      <inkml:brushProperty name="width" value="0.05" units="cm"/>
      <inkml:brushProperty name="height" value="0.05" units="cm"/>
    </inkml:brush>
  </inkml:definitions>
  <inkml:trace contextRef="#ctx0" brushRef="#br0">1 172 24575,'4'-6'0,"-1"1"0,1-1 0,-1 0 0,0 0 0,0 0 0,-1-1 0,3-9 0,0 3 0,-3 5 0,1 0 0,-1 1 0,-1-1 0,2-12 0,-3 18 0,0-1 0,0 1 0,0 0 0,0-1 0,0 1 0,0 0 0,-1-1 0,1 1 0,-1 0 0,1 0 0,-1 0 0,0-1 0,0 1 0,0 0 0,0 0 0,-1 0 0,1 0 0,0 1 0,-3-4 0,3 5 0,1-1 0,0 1 0,0 0 0,0 0 0,-1-1 0,1 1 0,0 0 0,0 0 0,-1 0 0,1 0 0,0-1 0,-1 1 0,1 0 0,0 0 0,-1 0 0,1 0 0,0 0 0,-1 0 0,1 0 0,0 0 0,-1 0 0,1 0 0,0 0 0,-1 0 0,1 0 0,0 0 0,-1 0 0,1 0 0,0 0 0,-1 0 0,1 0 0,0 1 0,0-1 0,-1 0 0,1 0 0,0 0 0,-1 0 0,1 1 0,-5 15 0,6 19 0,4-20 0,0 1 0,0-2 0,2 1 0,0-1 0,0 0 0,1 0 0,1-1 0,0 0 0,1-1 0,0 0 0,1 0 0,16 13 0,-22-21 0,-1 0 0,1 1 0,-1 0 0,-1 0 0,1 0 0,4 7 0,-8-11 0,1 1 0,0-1 0,-1 0 0,1 1 0,-1-1 0,0 0 0,0 1 0,1-1 0,-1 1 0,0-1 0,0 0 0,0 1 0,0-1 0,0 1 0,-1-1 0,1 1 0,0-1 0,-1 0 0,1 1 0,-1-1 0,1 0 0,-1 1 0,0-1 0,1 0 0,-1 0 0,0 0 0,0 0 0,0 0 0,0 0 0,0 0 0,0 0 0,0 0 0,-2 2 0,-7 2-135,1 0 0,-1-1-1,0 0 1,0 0 0,-15 2 0,16-3-419,-42 10-6272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6.976"/>
    </inkml:context>
    <inkml:brush xml:id="br0">
      <inkml:brushProperty name="width" value="0.05" units="cm"/>
      <inkml:brushProperty name="height" value="0.05" units="cm"/>
    </inkml:brush>
  </inkml:definitions>
  <inkml:trace contextRef="#ctx0" brushRef="#br0">112 73 24575,'2'-6'0,"0"-1"0,0 1 0,1 0 0,-1 0 0,1 1 0,1-1 0,-1 0 0,1 1 0,8-10 0,-11 15 0,-1 0 0,0-1 0,0 1 0,0 0 0,0 0 0,0-1 0,0 1 0,1 0 0,-1 0 0,0-1 0,0 1 0,0 0 0,0 0 0,1 0 0,-1-1 0,0 1 0,0 0 0,1 0 0,-1 0 0,0 0 0,0 0 0,1 0 0,-1-1 0,0 1 0,1 0 0,-1 0 0,0 0 0,0 0 0,1 0 0,-1 0 0,0 0 0,1 0 0,-1 0 0,0 0 0,0 0 0,1 0 0,-1 0 0,0 1 0,1-1 0,-1 13 0,-7 19 0,-38 70 0,-26 72 0,62-149 0,2 1 0,1 1 0,1-1 0,-3 54 0,8-73 0,0 0 0,0 0 0,0 0 0,1-1 0,0 1 0,1 0 0,-1-1 0,1 1 0,1-1 0,-1 1 0,1-1 0,0 0 0,0 0 0,1 0 0,0-1 0,0 1 0,0-1 0,1 0 0,-1 0 0,1 0 0,0-1 0,1 1 0,-1-1 0,1-1 0,0 1 0,0-1 0,0 0 0,0 0 0,1-1 0,-1 0 0,1 0 0,-1 0 0,1-1 0,7 1 0,1 0-273,1-1 0,-1 0 0,0-1 0,18-3 0,8-3-6553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7.320"/>
    </inkml:context>
    <inkml:brush xml:id="br0">
      <inkml:brushProperty name="width" value="0.05" units="cm"/>
      <inkml:brushProperty name="height" value="0.05" units="cm"/>
    </inkml:brush>
  </inkml:definitions>
  <inkml:trace contextRef="#ctx0" brushRef="#br0">80 141 24575,'-26'0'0,"-28"-1"0,55 1 0,-1 0 0,0 0 0,0 0 0,0 0 0,0 0 0,0 0 0,0 0 0,0 0 0,0 0 0,0-1 0,0 1 0,0 0 0,0 0 0,0 0 0,0 0 0,0 0 0,1 0 0,-1 0 0,0 0 0,0 0 0,0 0 0,0-1 0,0 1 0,0 0 0,0 0 0,0 0 0,0 0 0,0 0 0,0 0 0,0 0 0,0 0 0,-1-1 0,1 1 0,0 0 0,0 0 0,0 0 0,0 0 0,0 0 0,35-7 0,376-81 0,-407 87 0,0 1 0,0-1 0,0 0 0,0-1 0,0 1 0,0-1 0,0 0 0,0 1 0,-1-2 0,1 1 0,-1 0 0,0-1 0,0 1 0,1-1 0,-2 0 0,1 0 0,3-4 0,-6 5 0,-4 8 0,-6 16 0,8-10 10,0 0 0,1 0 0,1 0 0,-1 0 0,2 1 0,0-1 0,0 0 0,1 0 0,1 0 0,0 0 0,6 14 0,-1-6-258,1-1 1,0 0-1,2 0 1,0-1-1,22 26 1,-9-16-6579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7.679"/>
    </inkml:context>
    <inkml:brush xml:id="br0">
      <inkml:brushProperty name="width" value="0.05" units="cm"/>
      <inkml:brushProperty name="height" value="0.05" units="cm"/>
    </inkml:brush>
  </inkml:definitions>
  <inkml:trace contextRef="#ctx0" brushRef="#br0">216 148 24575,'-5'-6'0,"-1"-1"0,1 0 0,1 0 0,0 0 0,-1-1 0,2 1 0,-6-17 0,6 16 0,0 0 0,-1 0 0,0 0 0,0 0 0,0 1 0,-10-12 0,13 18 0,0 1 0,1-1 0,-1 0 0,0 1 0,0-1 0,0 0 0,1 1 0,-1-1 0,0 1 0,0 0 0,0-1 0,0 1 0,0 0 0,0-1 0,0 1 0,0 0 0,0 0 0,0 0 0,0 0 0,0 0 0,0 0 0,0 0 0,0 0 0,0 1 0,0-1 0,0 0 0,0 0 0,0 1 0,0-1 0,0 1 0,0-1 0,0 1 0,0-1 0,0 1 0,1 0 0,-1-1 0,0 1 0,0 0 0,1 0 0,-1-1 0,1 1 0,-1 0 0,1 0 0,-1 0 0,0 2 0,-5 5 0,1 1 0,1 0 0,-6 15 0,8-21 0,-21 58-682,-18 79-1,33-108-6143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8.020"/>
    </inkml:context>
    <inkml:brush xml:id="br0">
      <inkml:brushProperty name="width" value="0.05" units="cm"/>
      <inkml:brushProperty name="height" value="0.05" units="cm"/>
    </inkml:brush>
  </inkml:definitions>
  <inkml:trace contextRef="#ctx0" brushRef="#br0">29 1 24575,'-5'0'0,"-1"5"0,0 5 0,1 7 0,2 4 0,1 9 0,1 3 0,5 6 0,2 5 0,0 0 0,4 1 0,0 3 0,-2-2 0,-1-4 0,-3-5 0,3-4 0,0-8-8191</inkml:trace>
  <inkml:trace contextRef="#ctx0" brushRef="#br0" timeOffset="1">29 275 24575,'0'-5'0,"-5"-2"0,-1-3 0,-4-2 0,3 3 0,9 2 0,8 3 0,7 6 0,10 3 0,5 0 0,6 0 0,7-1 0,-6-1-8191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8.392"/>
    </inkml:context>
    <inkml:brush xml:id="br0">
      <inkml:brushProperty name="width" value="0.05" units="cm"/>
      <inkml:brushProperty name="height" value="0.05" units="cm"/>
    </inkml:brush>
  </inkml:definitions>
  <inkml:trace contextRef="#ctx0" brushRef="#br0">114 78 24575,'0'-1'0,"-1"1"0,1 0 0,0 0 0,-1 0 0,1 0 0,-1 0 0,1 0 0,-1 0 0,1 0 0,0 0 0,-1 0 0,1 1 0,-1-1 0,1 0 0,0 0 0,-1 0 0,1 0 0,-1 1 0,1-1 0,0 0 0,-1 0 0,1 1 0,0-1 0,-1 0 0,1 1 0,0-1 0,0 0 0,-1 1 0,1-1 0,0 0 0,0 1 0,0-1 0,-1 1 0,1-1 0,0 0 0,0 1 0,0-1 0,0 1 0,0-1 0,0 1 0,0-1 0,0 0 0,0 1 0,0-1 0,0 1 0,0-1 0,0 0 0,0 1 0,0-1 0,1 1 0,-1-1 0,0 0 0,0 1 0,0-1 0,1 1 0,-1-1 0,0 0 0,1 1 0,17 21 0,-9-16 0,0-1 0,1 0 0,0 0 0,0-1 0,0 0 0,0-1 0,1 0 0,10 2 0,-14-4 0,-1 0 0,1 0 0,-1-1 0,1 0 0,-1 0 0,1-1 0,-1 0 0,1 0 0,-1 0 0,0-1 0,0 0 0,1 0 0,-1 0 0,9-6 0,-13 7 0,0 0 0,0 0 0,-1 0 0,1 0 0,-1 0 0,1-1 0,-1 1 0,1 0 0,-1-1 0,0 0 0,0 1 0,0-1 0,0 1 0,0-1 0,0 0 0,0 0 0,0 0 0,-1 0 0,1 1 0,0-5 0,-1 4 0,-1 0 0,1 0 0,0 0 0,-1 0 0,0 0 0,1 0 0,-1 1 0,0-1 0,0 0 0,0 0 0,0 1 0,0-1 0,0 0 0,-1 1 0,1-1 0,-3-1 0,-5-4 0,1 0 0,-1 1 0,0 1 0,-1-1 0,0 1 0,-10-3 0,5 2 0,1 1 0,-1 1 0,0 0 0,-1 1 0,1 0 0,-1 2 0,1 0 0,-22 1 0,32 0 0,1 0 0,-1 1 0,1 0 0,-1 0 0,1 0 0,-1 0 0,1 1 0,0 0 0,0 0 0,0 0 0,0 0 0,0 1 0,0-1 0,1 1 0,-1 0 0,1 0 0,0 1 0,-1-1 0,2 0 0,-1 1 0,0 0 0,1 0 0,-1 0 0,1 0 0,0 0 0,1 0 0,-1 1 0,1-1 0,0 0 0,0 1 0,0-1 0,0 7 0,0-4 8,1 0 0,0 0 0,0 0 0,0 0 0,1 1 0,0-1 0,1 0 0,-1-1 0,1 1 0,1 0 0,-1 0 0,1-1 0,0 0 0,8 12 0,-4-9-157,0-1 1,0 0-1,1 0 1,0-1-1,0 0 1,0 0-1,1-1 1,0 0-1,10 4 1,12 6-6678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3.060"/>
    </inkml:context>
    <inkml:brush xml:id="br0">
      <inkml:brushProperty name="width" value="0.05" units="cm"/>
      <inkml:brushProperty name="height" value="0.05" units="cm"/>
    </inkml:brush>
  </inkml:definitions>
  <inkml:trace contextRef="#ctx0" brushRef="#br0">1 1 24575,'5'0'0,"1"4"0,5 7 0,0 6 0,-2 5 0,3 2 0,-2 8 0,-1 7 0,-3 1 0,-3 4 0,-1-1 0,-1-4 0,-1-3 0,-1-3 0,1-4 0,-1-5-8191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8.912"/>
    </inkml:context>
    <inkml:brush xml:id="br0">
      <inkml:brushProperty name="width" value="0.05" units="cm"/>
      <inkml:brushProperty name="height" value="0.05" units="cm"/>
    </inkml:brush>
  </inkml:definitions>
  <inkml:trace contextRef="#ctx0" brushRef="#br0">6 102 24575,'-3'-31'0,"1"-7"0,2 38 0,0 0 0,0 0 0,0-1 0,0 1 0,0 0 0,0 0 0,0-1 0,1 1 0,-1 0 0,0 0 0,0 0 0,0-1 0,0 1 0,1 0 0,-1 0 0,0 0 0,0-1 0,0 1 0,1 0 0,-1 0 0,0 0 0,0 0 0,0 0 0,1 0 0,-1 0 0,0-1 0,0 1 0,1 0 0,-1 0 0,0 0 0,0 0 0,1 0 0,-1 0 0,0 0 0,0 0 0,1 0 0,-1 0 0,0 0 0,0 0 0,1 1 0,-1-1 0,0 0 0,0 0 0,1 0 0,-1 0 0,0 0 0,0 0 0,1 1 0,-1-1 0,0 0 0,0 0 0,0 0 0,0 0 0,1 1 0,-1-1 0,0 0 0,0 0 0,0 1 0,0-1 0,0 0 0,0 0 0,1 1 0,11 13 0,35 67 0,-33-55 0,1 0 0,20 25 0,-35-50 0,1 0 0,-1 0 0,1-1 0,-1 1 0,1 0 0,-1 0 0,1-1 0,0 1 0,-1-1 0,1 1 0,0 0 0,-1-1 0,1 1 0,0-1 0,0 1 0,-1-1 0,1 0 0,0 1 0,0-1 0,0 0 0,0 0 0,0 1 0,0-1 0,-1 0 0,1 0 0,0 0 0,0 0 0,0 0 0,0 0 0,0 0 0,0-1 0,0 1 0,-1 0 0,1 0 0,0-1 0,0 1 0,0 0 0,0-1 0,-1 1 0,1-1 0,0 1 0,0-1 0,-1 0 0,1 1 0,0-1 0,-1 0 0,1 1 0,-1-1 0,1 0 0,-1 0 0,1 1 0,0-3 0,3-5 0,0-1 0,0 0 0,0 0 0,1-11 0,-1 9 0,-1 2 0,2-8 0,2 0 0,8-17 0,-13 30 0,0 1 0,0-1 0,0 1 0,1 0 0,-1 0 0,1 0 0,-1 0 0,1 0 0,0 0 0,0 1 0,0-1 0,1 1 0,-1 0 0,1 0 0,4-2 0,-6 4 0,-1-1 0,1 1 0,-1 0 0,1 0 0,-1-1 0,1 1 0,-1 0 0,1 0 0,-1 1 0,1-1 0,-1 0 0,1 0 0,-1 1 0,1-1 0,-1 1 0,1-1 0,-1 1 0,0 0 0,1-1 0,1 2 0,21 23 0,-22-21 0,1-1 0,0 1 0,0-1 0,0 0 0,0-1 0,7 6 0,-8-7 0,-1-1 0,0 1 0,1-1 0,-1 0 0,0 1 0,1-1 0,-1 0 0,1 0 0,-1 0 0,1 0 0,-1 0 0,1 0 0,-1 0 0,0-1 0,1 1 0,-1 0 0,1-1 0,-1 1 0,0-1 0,0 1 0,1-1 0,-1 0 0,0 0 0,0 1 0,2-3 0,32-29 0,-27 24 0,0 1 0,0-1 0,0 1 0,1 1 0,17-11 0,-23 16 0,-1 0 0,0 0 0,1 1 0,-1-1 0,1 0 0,-1 1 0,0 0 0,1-1 0,-1 1 0,1 0 0,-1 1 0,1-1 0,-1 0 0,1 1 0,-1-1 0,1 1 0,-1 0 0,0-1 0,1 1 0,-1 0 0,0 1 0,0-1 0,0 0 0,1 1 0,-2-1 0,1 1 0,0 0 0,0-1 0,0 1 0,2 3 0,3 6 0,1 1 0,-1-1 0,-1 1 0,0 0 0,-1 1 0,6 20 0,-5-14 0,1-1 0,11 21 0,9 0-1365,-14-26-5461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9.320"/>
    </inkml:context>
    <inkml:brush xml:id="br0">
      <inkml:brushProperty name="width" value="0.05" units="cm"/>
      <inkml:brushProperty name="height" value="0.05" units="cm"/>
    </inkml:brush>
  </inkml:definitions>
  <inkml:trace contextRef="#ctx0" brushRef="#br0">26 160 24575,'0'-60'0,"0"58"0,0 5 0,0 29 0,2 23 0,2 0 0,13 64 0,34 104 0,-39-176 0,-8-17 0,-4-30 0,0 1 0,0-1 0,0 0 0,0 0 0,0 0 0,0 0 0,0 1 0,0-1 0,0 0 0,0 0 0,0 0 0,-1 0 0,1 0 0,0 0 0,0 1 0,0-1 0,0 0 0,0 0 0,0 0 0,0 0 0,-1 0 0,1 0 0,0 0 0,0 0 0,0 0 0,0 1 0,0-1 0,-1 0 0,1 0 0,0 0 0,0 0 0,0 0 0,0 0 0,-1 0 0,1 0 0,0 0 0,0 0 0,0 0 0,0 0 0,0 0 0,-1 0 0,1-1 0,0 1 0,0 0 0,0 0 0,0 0 0,0 0 0,-1 0 0,1 0 0,0 0 0,0 0 0,0 0 0,0-1 0,0 1 0,0 0 0,0 0 0,-1 0 0,1 0 0,0 0 0,0 0 0,0-1 0,0 1 0,0 0 0,0 0 0,0 0 0,0-1 0,-6-6 0,1-2 0,-1 1 0,-6-16 0,-3-10 0,2 0 0,1-1 0,1-1 0,-9-57 0,17 66 0,0 0 0,1 0 0,2 0 0,1 0 0,1-1 0,1 2 0,7-28 0,-8 46 0,0-1 0,1 1 0,0 0 0,1 1 0,-1-1 0,1 1 0,1-1 0,0 1 0,0 0 0,0 1 0,1-1 0,-1 1 0,2 0 0,12-10 0,-14 13 0,0 1 0,1-1 0,-1 1 0,0-1 0,1 2 0,-1-1 0,1 1 0,-1-1 0,1 1 0,0 1 0,0-1 0,-1 1 0,1 0 0,0 1 0,0-1 0,-1 1 0,1 0 0,0 1 0,-1-1 0,1 1 0,-1 0 0,9 5 0,-9-5 0,-1 1 0,1 0 0,-1 0 0,1 1 0,-1 0 0,0-1 0,0 1 0,0 0 0,-1 1 0,0-1 0,0 1 0,0 0 0,0-1 0,0 1 0,-1 0 0,0 1 0,0-1 0,-1 0 0,1 0 0,-1 1 0,0-1 0,-1 1 0,1-1 0,-1 1 0,0-1 0,-1 1 0,1 0 0,-1-1 0,0 0 0,0 1 0,-1-1 0,0 0 0,0 1 0,0-1 0,0 0 0,-1 0 0,0-1 0,0 1 0,0-1 0,-4 5 0,-5 3-136,0-1-1,0 0 1,-1-1-1,0 0 1,-1-1-1,0-1 1,0 0-1,-1-1 0,-22 8 1,11-7-6690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59.712"/>
    </inkml:context>
    <inkml:brush xml:id="br0">
      <inkml:brushProperty name="width" value="0.05" units="cm"/>
      <inkml:brushProperty name="height" value="0.05" units="cm"/>
    </inkml:brush>
  </inkml:definitions>
  <inkml:trace contextRef="#ctx0" brushRef="#br0">56 220 24575,'-5'0'0,"-6"0"0,-1 4 0,1 7 0,3 6 0,3 4 0,1 3 0,7 3 0,3 2 0,0-1 0,4 5 0,0 2 0,-1-1 0,2-6 0,-1-8-8191</inkml:trace>
  <inkml:trace contextRef="#ctx0" brushRef="#br0" timeOffset="1">56 0 24575,'0'5'0,"0"6"0,0 6 0,0 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0.151"/>
    </inkml:context>
    <inkml:brush xml:id="br0">
      <inkml:brushProperty name="width" value="0.05" units="cm"/>
      <inkml:brushProperty name="height" value="0.05" units="cm"/>
    </inkml:brush>
  </inkml:definitions>
  <inkml:trace contextRef="#ctx0" brushRef="#br0">300 256 24575,'-5'-1'0,"-1"0"0,1 0 0,-1-1 0,1 0 0,0 0 0,0 0 0,0 0 0,-6-5 0,-14-5 0,15 8 0,-1 1 0,1-1 0,-1 2 0,0-1 0,0 2 0,0-1 0,0 1 0,0 1 0,-15 1 0,21 0 0,1 0 0,-1 0 0,1 0 0,-1 0 0,1 1 0,-1 0 0,1 0 0,0 0 0,0 0 0,0 1 0,0 0 0,0 0 0,1 0 0,-1 0 0,1 0 0,0 1 0,0-1 0,0 1 0,0 0 0,1 0 0,0 0 0,-1 0 0,1 0 0,-1 7 0,1-8 0,1 1 0,-1 0 0,1-1 0,0 1 0,1 0 0,-1 0 0,0 0 0,1 0 0,0 0 0,0 0 0,0 0 0,1 0 0,-1 0 0,1-1 0,0 1 0,0 0 0,0 0 0,1 0 0,-1-1 0,1 1 0,0-1 0,0 1 0,0-1 0,1 0 0,-1 0 0,1 0 0,-1 0 0,1 0 0,0-1 0,0 1 0,6 3 0,-2-2 0,0-1 0,1 1 0,-1-1 0,1 0 0,0-1 0,0 1 0,0-2 0,1 1 0,-1-1 0,0 0 0,0-1 0,1 0 0,-1 0 0,10-2 0,-7-1 0,0 1 0,0-2 0,0 1 0,-1-2 0,1 1 0,-1-1 0,0-1 0,0 0 0,-1 0 0,1-1 0,-2 0 0,1-1 0,-1 0 0,0 0 0,0-1 0,-1 0 0,0 0 0,-1 0 0,8-17 0,-5 9 0,-1-1 0,-1-1 0,-1 1 0,0-1 0,-1 0 0,-2-1 0,0 1 0,0-1 0,-2 1 0,-2-34 0,-6 24 0,0 22 0,-1 19 0,6 0 0,0 0 0,0 1 0,1-1 0,1 0 0,0 0 0,1 0 0,0 0 0,5 22 0,4 7 0,18 46 0,5-5-1365,-19-49-5461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0.513"/>
    </inkml:context>
    <inkml:brush xml:id="br0">
      <inkml:brushProperty name="width" value="0.05" units="cm"/>
      <inkml:brushProperty name="height" value="0.05" units="cm"/>
    </inkml:brush>
  </inkml:definitions>
  <inkml:trace contextRef="#ctx0" brushRef="#br0">157 0 24575,'-5'0'0,"-6"0"0,-1 0-8191</inkml:trace>
  <inkml:trace contextRef="#ctx0" brushRef="#br0" timeOffset="1">74 110 24575,'-5'4'0,"-5"7"0,-7 1 0,-4 3 0,5-1 0,11-2 0,10 0 0,10 0 0,6-4 0,9-2 0,4-2 0,-3-3-8191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1.043"/>
    </inkml:context>
    <inkml:brush xml:id="br0">
      <inkml:brushProperty name="width" value="0.05" units="cm"/>
      <inkml:brushProperty name="height" value="0.05" units="cm"/>
    </inkml:brush>
  </inkml:definitions>
  <inkml:trace contextRef="#ctx0" brushRef="#br0">272 66 24575,'-16'-18'0,"11"12"0,0 0 0,-1 1 0,0-1 0,-9-6 0,12 10 0,-1 0 0,1 1 0,0-1 0,-1 1 0,1 0 0,-1 0 0,1 0 0,-1 0 0,0 1 0,1-1 0,-1 1 0,0 0 0,-4 1 0,0 0 0,0 0 0,0 1 0,1 0 0,-1 1 0,0-1 0,1 2 0,-1-1 0,1 1 0,0 0 0,0 0 0,1 1 0,-1 0 0,1 0 0,0 1 0,1-1 0,-1 1 0,1 1 0,0-1 0,-6 12 0,7-13 0,1 1 0,0-1 0,1 1 0,-1-1 0,1 1 0,0 0 0,1 0 0,-1 0 0,1 0 0,0 0 0,1 0 0,-1 0 0,1 0 0,1 1 0,-1-1 0,1 0 0,0 0 0,0 0 0,1 0 0,0 0 0,0 0 0,0-1 0,1 1 0,-1-1 0,1 1 0,5 5 0,0-2 0,0-1 0,1-1 0,0 1 0,0-1 0,1-1 0,-1 0 0,1 0 0,1-1 0,-1 0 0,1-1 0,0 0 0,0 0 0,0-2 0,0 1 0,1-1 0,-1-1 0,1 0 0,-1-1 0,1 0 0,-1 0 0,1-1 0,-1-1 0,14-3 0,-25 5 0,1 0 0,0 0 0,0-1 0,0 1 0,-1 0 0,1 0 0,0-1 0,0 1 0,-1 0 0,1-1 0,0 1 0,-1 0 0,1-1 0,0 1 0,-1-1 0,1 1 0,-1-1 0,1 0 0,-1 1 0,1-1 0,-1 0 0,1 1 0,-1-1 0,0 0 0,1 1 0,-1-2 0,0 1 0,0 0 0,-1 0 0,1 0 0,0 0 0,-1 1 0,1-1 0,-1 0 0,1 0 0,-1 0 0,1 1 0,-1-1 0,0 0 0,1 1 0,-1-1 0,0 0 0,1 1 0,-1-1 0,-1 0 0,-3-2 0,0 1 0,0-1 0,0 1 0,0 0 0,-1 0 0,-6-2 0,8 4 0,0-1 0,-1 1 0,1 0 0,0 0 0,0 1 0,-1-1 0,1 1 0,0 0 0,0 0 0,0 0 0,0 1 0,0-1 0,0 1 0,0 0 0,1 0 0,-1 1 0,1-1 0,-1 1 0,1-1 0,0 1 0,0 0 0,0 0 0,0 0 0,1 1 0,-1-1 0,-2 5 0,4-4 0,-1-1 0,1 0 0,0 1 0,0-1 0,0 1 0,0-1 0,1 1 0,-1 0 0,1-1 0,0 1 0,0-1 0,0 1 0,0 0 0,1-1 0,0 1 0,0-1 0,0 1 0,0-1 0,0 1 0,0-1 0,1 0 0,0 1 0,0-1 0,0 0 0,0 0 0,0-1 0,0 1 0,1 0 0,0-1 0,5 5 0,0-1-170,1 0-1,-1 0 0,1-1 1,1 0-1,-1-1 0,1 0 1,16 5-1,6-2-6655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1.759"/>
    </inkml:context>
    <inkml:brush xml:id="br0">
      <inkml:brushProperty name="width" value="0.05" units="cm"/>
      <inkml:brushProperty name="height" value="0.05" units="cm"/>
    </inkml:brush>
  </inkml:definitions>
  <inkml:trace contextRef="#ctx0" brushRef="#br0">90 124 24575,'-3'0'0,"0"-1"0,-1 0 0,1 0 0,0 0 0,0-1 0,0 1 0,0 0 0,0-1 0,1 0 0,-1 0 0,0 0 0,1 0 0,0 0 0,-1-1 0,-3-4 0,-27-40 0,32 46 0,1 1 0,-1-1 0,0 0 0,1 0 0,-1 0 0,1 0 0,-1 0 0,1 0 0,-1 0 0,1 0 0,0 0 0,-1 0 0,1 0 0,0-1 0,0 1 0,0 0 0,0 0 0,0-1 0,14 7 0,22 26 0,-27-21 0,-2 1 0,1-1 0,-1 1 0,-1 0 0,0 1 0,-1-1 0,0 1 0,-1 0 0,0 1 0,-1-1 0,4 23 0,-8-35 0,1 0 0,0 0 0,0 0 0,0 0 0,0 0 0,0 0 0,0 0 0,0 0 0,0 0 0,0 1 0,0-1 0,1 0 0,-1 0 0,0 0 0,0 0 0,0 0 0,0 0 0,0 0 0,0 0 0,0 0 0,0 1 0,0-1 0,0 0 0,0 0 0,0 0 0,0 0 0,0 0 0,0 0 0,0 0 0,1 0 0,-1 0 0,0 0 0,0 0 0,0 0 0,0 0 0,0 0 0,0 0 0,0 0 0,0 0 0,0 0 0,1 0 0,-1 0 0,0 0 0,0 0 0,0 0 0,0 0 0,0 0 0,0 0 0,0 0 0,0 0 0,1 0 0,-1 0 0,0 0 0,0 0 0,0 0 0,0 0 0,0 0 0,0 0 0,0 0 0,0 0 0,0 0 0,0 0 0,0-1 0,0 1 0,1 0 0,-1 0 0,8-10 0,6-17 0,-1 4 0,28-42 0,-37 60 0,0-1 0,1 1 0,-1-1 0,1 1 0,1 1 0,-1-1 0,1 1 0,-1 0 0,1 0 0,0 0 0,1 1 0,7-4 0,-12 7 0,1-1 0,-1 1 0,0-1 0,0 1 0,0 0 0,1 0 0,-1 0 0,0 0 0,0 0 0,1 1 0,-1-1 0,0 0 0,0 1 0,0 0 0,0 0 0,0-1 0,0 1 0,0 0 0,0 1 0,0-1 0,0 0 0,0 0 0,-1 1 0,3 1 0,1 4 0,1 0 0,-1 0 0,0 1 0,7 15 0,-10-17 0,1 0 0,0-1 0,1 1 0,-1-1 0,1 0 0,0 0 0,6 6 0,-9-10 0,-1-1 0,1 0 0,-1 0 0,1 0 0,-1 1 0,0-1 0,1 0 0,-1 0 0,1 0 0,-1 0 0,1 0 0,-1 0 0,1 0 0,-1 0 0,1 0 0,-1 0 0,0 0 0,1 0 0,-1-1 0,1 1 0,-1 0 0,1 0 0,-1 0 0,0-1 0,1 1 0,-1 0 0,1 0 0,-1-1 0,0 1 0,1 0 0,-1-1 0,0 1 0,1 0 0,-1-1 0,0 1 0,0 0 0,0-1 0,1 1 0,-1-1 0,0 1 0,0-1 0,0 1 0,0-1 0,0 1 0,1 0 0,-1-2 0,7-28 0,-5 22 0,1-2 0,0 0 0,0 0 0,1 0 0,1 0 0,-1 0 0,10-12 0,-13 20 0,0 1 0,0-1 0,0 1 0,1-1 0,-1 1 0,0-1 0,1 1 0,-1 0 0,1 0 0,0-1 0,-1 1 0,1 0 0,0 1 0,0-1 0,0 0 0,-1 0 0,1 1 0,0-1 0,0 1 0,0 0 0,0-1 0,0 1 0,0 0 0,0 0 0,0 0 0,0 1 0,0-1 0,0 0 0,0 1 0,0-1 0,-1 1 0,1-1 0,0 1 0,0 0 0,0 0 0,-1 0 0,1 0 0,0 0 0,-1 1 0,1-1 0,-1 0 0,2 2 0,7 8 0,0 0 0,0 0 0,-1 1 0,-1 0 0,10 18 0,-11-17 0,2 1 0,0-1 0,0-1 0,17 17 0,-23-26 0,0 0 0,0-1 0,0 1 0,0-1 0,1 0 0,0 0 0,-1 0 0,1-1 0,0 1 0,0-1 0,0 0 0,0 0 0,0 0 0,0-1 0,0 1 0,0-1 0,4 0 0,-1-1 0,0 0 0,0 0 0,0-1 0,-1 0 0,1 0 0,-1-1 0,1 0 0,-1 0 0,8-5 0,1-2 0,0-2 0,0 0 0,-1 0 0,-1-1 0,0-1 0,16-22 0,-28 35-41,3-5 123,-5 10-401,0 1-768,-2 8-5739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2.091"/>
    </inkml:context>
    <inkml:brush xml:id="br0">
      <inkml:brushProperty name="width" value="0.05" units="cm"/>
      <inkml:brushProperty name="height" value="0.05" units="cm"/>
    </inkml:brush>
  </inkml:definitions>
  <inkml:trace contextRef="#ctx0" brushRef="#br0">1 25 24575,'4'0'0,"7"0"0,6-5 0,5-1 0,3 0 0,2 2 0,5 0 0,3 7 0,-1 2 0,-5 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2.591"/>
    </inkml:context>
    <inkml:brush xml:id="br0">
      <inkml:brushProperty name="width" value="0.05" units="cm"/>
      <inkml:brushProperty name="height" value="0.05" units="cm"/>
    </inkml:brush>
  </inkml:definitions>
  <inkml:trace contextRef="#ctx0" brushRef="#br0">1 58 24575,'0'-5'0,"5"-6"0,6-1 0,6 1 0,4 3 0,8 2 0,9 3 0,-2 1-8191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2.975"/>
    </inkml:context>
    <inkml:brush xml:id="br0">
      <inkml:brushProperty name="width" value="0.05" units="cm"/>
      <inkml:brushProperty name="height" value="0.05" units="cm"/>
    </inkml:brush>
  </inkml:definitions>
  <inkml:trace contextRef="#ctx0" brushRef="#br0">104 1 24575,'-4'0'0,"-3"4"0,-3 2 0,-1 5 0,-3 0 0,6-2 0</inkml:trace>
  <inkml:trace contextRef="#ctx0" brushRef="#br0" timeOffset="1">50 192 24575,'-5'4'0,"-1"7"0,-5 1 0,0 3 0,2 4 0,2-1-8191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3.398"/>
    </inkml:context>
    <inkml:brush xml:id="br0">
      <inkml:brushProperty name="width" value="0.05" units="cm"/>
      <inkml:brushProperty name="height" value="0.05" units="cm"/>
    </inkml:brush>
  </inkml:definitions>
  <inkml:trace contextRef="#ctx0" brushRef="#br0">0 225 24575,'0'-10'0,"0"0"0,1 0 0,0 0 0,1 0 0,0 1 0,0-1 0,1 1 0,0-1 0,1 1 0,6-12 0,-6 15 0,0 0 0,1 0 0,0 0 0,0 1 0,0 0 0,1 0 0,0 0 0,0 0 0,0 1 0,0 0 0,1 0 0,-1 1 0,1 0 0,9-3 0,13-3 0,0 2 0,1 1 0,-1 1 0,1 2 0,1 0 0,-1 3 0,0 0 0,0 2 0,56 10 0,-78-10 0,-1 0 0,1 0 0,-1 1 0,0 0 0,0 0 0,0 1 0,8 5 0,-14-9 0,0 1 0,1 0 0,-1 0 0,0 0 0,0 0 0,0 0 0,0 1 0,0-1 0,0 0 0,0 0 0,0 1 0,0-1 0,0 1 0,-1-1 0,1 0 0,-1 1 0,1-1 0,-1 1 0,0 0 0,1-1 0,-1 1 0,0-1 0,0 1 0,0-1 0,0 1 0,0 0 0,-1-1 0,1 1 0,0-1 0,-1 1 0,1-1 0,-1 1 0,1-1 0,-1 1 0,0-1 0,0 0 0,1 1 0,-1-1 0,0 0 0,0 0 0,-1 0 0,0 2 0,-7 6 0,-1 0 0,0 0 0,-1-1 0,0 0 0,-19 10 0,-66 29 0,73-37 0,-40 16 0,32-14 0,-51 28 0,82-40 0,0 0 0,0 0 0,1 0 0,-1 1 0,0-1 0,0 0 0,0 0 0,1 0 0,-1 0 0,0 0 0,0 0 0,0 1 0,0-1 0,1 0 0,-1 0 0,0 0 0,0 0 0,0 1 0,0-1 0,0 0 0,0 0 0,0 0 0,0 1 0,0-1 0,1 0 0,-1 0 0,0 0 0,0 1 0,0-1 0,0 0 0,0 0 0,0 1 0,0-1 0,0 0 0,0 0 0,-1 0 0,1 1 0,0-1 0,0 0 0,0 0 0,0 0 0,0 1 0,0-1 0,0 0 0,0 0 0,-1 0 0,1 0 0,0 1 0,0-1 0,0 0 0,0 0 0,-1 0 0,1 0 0,0 0 0,0 0 0,0 1 0,0-1 0,-1 0 0,1 0 0,0 0 0,0 0 0,-1 0 0,1 0 0,19 2 0,-17-2 0,63 0-1365,-29-1-5461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3.322"/>
    </inkml:context>
    <inkml:brush xml:id="br0">
      <inkml:brushProperty name="width" value="0.05" units="cm"/>
      <inkml:brushProperty name="height" value="0.05" units="cm"/>
    </inkml:brush>
  </inkml:definitions>
  <inkml:trace contextRef="#ctx0" brushRef="#br0">1 0 24575,'5'0'0,"1"5"0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6.200"/>
    </inkml:context>
    <inkml:brush xml:id="br0">
      <inkml:brushProperty name="width" value="0.05" units="cm"/>
      <inkml:brushProperty name="height" value="0.05" units="cm"/>
    </inkml:brush>
  </inkml:definitions>
  <inkml:trace contextRef="#ctx0" brushRef="#br0">792 140 24575,'2'-3'0,"1"1"0,-1 0 0,1-1 0,-1 1 0,0-1 0,0 0 0,0 0 0,0 0 0,-1 0 0,1 0 0,-1 0 0,0 0 0,0 0 0,0-1 0,0 1 0,0 0 0,0-5 0,-2 5 0,1 1 0,-1-1 0,0 1 0,0-1 0,0 1 0,0 0 0,0-1 0,0 1 0,-1 0 0,1 0 0,-1-1 0,0 1 0,1 0 0,-1 1 0,0-1 0,0 0 0,0 1 0,0-1 0,-1 1 0,1-1 0,0 1 0,-1 0 0,-2-1 0,-10-5 0,-1 1 0,1 1 0,-1 1 0,-1 0 0,1 1 0,-28-2 0,-107 4 0,93 2 0,47-1 0,-171 7 0,147-4 0,0 1 0,1 2 0,-41 13 0,72-18 0,-1 0 0,1 0 0,-1 0 0,1 1 0,0 0 0,0-1 0,0 1 0,0 0 0,0 0 0,0 1 0,0-1 0,1 1 0,-1-1 0,1 1 0,-1 0 0,1 0 0,-3 5 0,4-5 0,0 1 0,0 0 0,0 0 0,0 1 0,1-1 0,0 0 0,0 0 0,0 0 0,0 0 0,0 0 0,1 0 0,0 1 0,0-1 0,3 7 0,7 18 0,1-1 0,25 43 0,13 25 0,-30-46 0,-1 1 0,-3 1 0,-2 0 0,-3 1 0,-1 0 0,2 71 0,-24 433 0,0-25 0,13-497 0,21 927 0,-22-958 0,0 3 0,0 0 0,0 1 0,1-1 0,0 1 0,0-1 0,2 8 0,-2-14 0,0 1 0,-1-1 0,1 0 0,0 1 0,-1-1 0,1 0 0,0 0 0,0 0 0,0 0 0,0 1 0,0-1 0,0-1 0,1 1 0,-1 0 0,0 0 0,0 0 0,1-1 0,-1 1 0,0 0 0,1-1 0,-1 1 0,1-1 0,-1 0 0,1 1 0,-1-1 0,1 0 0,-1 0 0,1 0 0,-1 0 0,0 0 0,1-1 0,-1 1 0,1 0 0,-1-1 0,1 1 0,2-2 0,9-2 0,0-2 0,0 0 0,0 0 0,19-14 0,14-7 0,253-101 0,-136 63 0,-157 63-75,45-23 280,-48 23-320,0-1 0,0 1 0,0 0 0,0-1 0,0 0 0,-1 1 0,1-1 0,-1 0 0,0-1 0,0 1 0,0 0 0,2-5 0,1-11-6711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6.667"/>
    </inkml:context>
    <inkml:brush xml:id="br0">
      <inkml:brushProperty name="width" value="0.05" units="cm"/>
      <inkml:brushProperty name="height" value="0.05" units="cm"/>
    </inkml:brush>
  </inkml:definitions>
  <inkml:trace contextRef="#ctx0" brushRef="#br0">844 0 24575,'0'1'0,"0"0"0,0 0 0,-1 0 0,1 0 0,-1 0 0,1 0 0,-1 0 0,1 0 0,-1 0 0,1-1 0,-1 1 0,0 0 0,0 0 0,1-1 0,-1 1 0,0-1 0,0 1 0,0 0 0,0-1 0,1 1 0,-1-1 0,0 0 0,0 1 0,-2-1 0,-29 9 0,23-6 0,-368 62 0,273-50 0,-199 14 0,355-38-366,-41 6-633,16-3-5827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35.624"/>
    </inkml:context>
    <inkml:brush xml:id="br0">
      <inkml:brushProperty name="width" value="0.05" units="cm"/>
      <inkml:brushProperty name="height" value="0.05" units="cm"/>
    </inkml:brush>
  </inkml:definitions>
  <inkml:trace contextRef="#ctx0" brushRef="#br0">278 1377 24575,'0'1'0,"-1"-1"0,1 0 0,0 0 0,0 0 0,-1 0 0,1 0 0,0 0 0,0 0 0,-1 1 0,1-1 0,0 0 0,-1 0 0,1 0 0,0 0 0,-1 0 0,1 0 0,0-1 0,0 1 0,-1 0 0,1 0 0,0 0 0,-1 0 0,1 0 0,0 0 0,0 0 0,-1-1 0,1 1 0,0 0 0,0 0 0,-1 0 0,1 0 0,0-1 0,0 1 0,0 0 0,0 0 0,-1-1 0,1 1 0,0 0 0,0 0 0,0-1 0,0 1 0,0 0 0,0-1 0,-1 1 0,1 0 0,0 0 0,0-1 0,0 1 0,0 0 0,0-1 0,0 1 0,0 0 0,0 0 0,1-1 0,-1 1 0,0 0 0,0-1 0,0 1 0,0 0 0,0-1 0,1 0 0,0 0 0,0 0 0,0 0 0,0 0 0,0 0 0,0 0 0,0 1 0,1-1 0,-1 0 0,0 1 0,0-1 0,0 1 0,1-1 0,1 0 0,32-4 0,0 2 0,0 1 0,55 3 0,-16 1 0,705 1-215,941-5-500,-616-51 870,-1092 52 58,2 0-142,-1 0-1,1 0 0,0-2 0,-1 1 1,0-2-1,0 0 0,21-9 0,-33 12-70,0 0 0,1 0 0,-1 0 0,0 0 0,0 0 0,0 0 0,0-1 0,0 1 0,0 0 0,0-1 0,0 1 0,-1-1 0,1 1 0,0-1 0,-1 1 0,1-1 0,-1 1 0,0-1 0,1 0 0,-1 1 0,0-1 0,0 0 0,0 1 0,0-1 0,-1 1 0,1-1 0,0 0 0,-1 1 0,1-1 0,-1 1 0,1-1 0,-1 1 0,0-1 0,-1-2 0,-4-7 0,-1-1 0,0 1 0,-14-16 0,3 4 0,6 4 0,0 0 0,1-1 0,2-1 0,0 1 0,1-2 0,0 1 0,2-1 0,-5-35 0,-2-138 0,5 49 0,-8-163 0,12 261 0,-2 1 0,-14-55 0,19 96 0,-1 0 0,0 0 0,0 0 0,0 1 0,-1-1 0,-3-5 0,5 10 0,0 0 0,0-1 0,0 1 0,0 0 0,0 0 0,0 0 0,0 0 0,0 1 0,0-1 0,-1 0 0,1 0 0,0 1 0,-1-1 0,1 1 0,-1-1 0,1 1 0,0-1 0,-1 1 0,1 0 0,-1 0 0,1 0 0,-1 0 0,1 0 0,-1 0 0,1 0 0,-1 0 0,1 1 0,0-1 0,-1 0 0,-2 2 0,-9 3 0,-20 7 0,0-1 0,-1-1 0,0-1 0,-61 5 0,-1315 36-832,1107-44 666,-457 12 166,749-18-4,-729 36-86,468-6 1182,115-5-1092,136-20 0,21-5 0,-1 0 0,1 0 0,0 1 0,-1-1 0,1 0 0,0 0 0,-1 1 0,1-1 0,0 0 0,0 0 0,-1 1 0,1-1 0,0 0 0,0 1 0,0-1 0,0 1 0,-1-1 0,1 0 0,0 1 0,0-1 0,0 0 0,0 1 0,0-1 0,0 1 0,0-1 0,0 0 0,0 1 0,1 2 0,1 0 0,-1 0 0,1 0 0,-1-1 0,1 1 0,0-1 0,0 1 0,3 2 0,13 19 0,-14-15 0,-1-1 0,0 1 0,-1 1 0,0-1 0,0 0 0,-1 0 0,0 1 0,0-1 0,-1 0 0,-1 1 0,-1 9 0,-3 17 0,-17 53 0,15-62 0,-20 76 0,-42 175 0,56-209 0,2 0 0,-1 76 0,12-136 0,0 0 0,0 0 0,1 0 0,0 0 0,1 0 0,-1 0 0,2 0 0,4 12 0,-5-17 0,0-1 0,0 1 0,0-1 0,1 1 0,-1-1 0,1 0 0,0 0 0,0 0 0,0-1 0,0 1 0,0-1 0,1 1 0,-1-1 0,1 0 0,0 0 0,-1-1 0,1 1 0,0-1 0,0 0 0,7 2 0,23 0 0,1-1 0,-1-2 0,0-1 0,0-1 0,50-11 0,-28 5 0,354-30-155,-295 29-1055,-24 1-5616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1.813"/>
    </inkml:context>
    <inkml:brush xml:id="br0">
      <inkml:brushProperty name="width" value="0.05" units="cm"/>
      <inkml:brushProperty name="height" value="0.05" units="cm"/>
    </inkml:brush>
  </inkml:definitions>
  <inkml:trace contextRef="#ctx0" brushRef="#br0">3 11 24575,'0'-1'0,"0"1"0,-1 0 0,1 0 0,0-1 0,0 1 0,0 0 0,0-1 0,0 1 0,0 0 0,0 0 0,0-1 0,0 1 0,0 0 0,0-1 0,0 1 0,0 0 0,0-1 0,0 1 0,0 0 0,0 0 0,1-1 0,-1 1 0,0 0 0,0 0 0,0-1 0,0 1 0,1 0 0,-1 0 0,0-1 0,0 1 0,0 0 0,1 0 0,-1 0 0,0-1 0,0 1 0,1 0 0,-1 0 0,0 0 0,0 0 0,1 0 0,-1 0 0,0 0 0,1 0 0,-1-1 0,0 1 0,0 0 0,1 0 0,-1 0 0,0 0 0,1 0 0,-1 1 0,0-1 0,0 0 0,1 0 0,-1 0 0,0 0 0,1 0 0,-1 0 0,0 1 0,1-1 0,0 1 0,0 0 0,0-1 0,0 1 0,-1 0 0,1 0 0,0 0 0,-1-1 0,1 1 0,-1 0 0,1 0 0,-1 0 0,1 0 0,-1 0 0,0 0 0,1 0 0,-1 2 0,0 8 0,0 1 0,-1-1 0,0 1 0,-4 13 0,-1 17 0,0 20 0,3 1 0,2-1 0,15 117 0,-11-165-114,0 0 1,1 1-1,1-1 0,0-1 0,1 1 1,1-1-1,0 0 0,1 0 0,0-1 1,1 0-1,10 11 0,-1-7-6712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2.235"/>
    </inkml:context>
    <inkml:brush xml:id="br0">
      <inkml:brushProperty name="width" value="0.05" units="cm"/>
      <inkml:brushProperty name="height" value="0.05" units="cm"/>
    </inkml:brush>
  </inkml:definitions>
  <inkml:trace contextRef="#ctx0" brushRef="#br0">77 276 24575,'-11'-11'0,"0"0"0,1 0 0,0-1 0,-13-23 0,22 33 0,-1-1 0,1 1 0,0-1 0,-1 1 0,1-1 0,1 0 0,-1 1 0,0-1 0,0 0 0,1 0 0,0 1 0,-1-1 0,1 0 0,0 0 0,1 0 0,-1 0 0,0 1 0,1-1 0,-1 0 0,1 0 0,0 1 0,0-1 0,0 0 0,0 1 0,1-1 0,-1 1 0,1 0 0,-1-1 0,1 1 0,0 0 0,0 0 0,0 0 0,3-2 0,5-3 0,0 0 0,1 1 0,0 1 0,0 0 0,1 0 0,0 1 0,13-3 0,11-1 0,41-4 0,-11 4 0,1 3 0,-1 4 0,1 2 0,76 12 0,-131-12 0,1 2 0,-1 0 0,0 0 0,0 1 0,0 1 0,18 9 0,-27-13 0,-1 1 0,1-1 0,-1 1 0,0-1 0,0 1 0,1 0 0,-1 0 0,0 0 0,-1 0 0,1 0 0,0 1 0,-1-1 0,1 0 0,-1 1 0,0-1 0,1 1 0,-1 0 0,-1-1 0,1 1 0,0 0 0,-1-1 0,1 1 0,-1 0 0,0 0 0,0 0 0,0-1 0,0 1 0,0 0 0,-1 0 0,1 0 0,-1-1 0,0 1 0,0 0 0,0-1 0,-2 6 0,-5 5 0,0-1 0,0 0 0,-2 0 0,1 0 0,-1-1 0,-1-1 0,0 0 0,-1 0 0,0-1 0,0-1 0,-1 0 0,-19 9 0,31-16 0,-1 0 0,1 0 0,-1-1 0,0 1 0,1-1 0,-1 1 0,0-1 0,1 0 0,-1 1 0,0-1 0,1 0 0,-1 0 0,0 0 0,0 0 0,1-1 0,-1 1 0,0 0 0,-2-2 0,3 2 0,0-1 0,1 0 0,-1 0 0,0 0 0,1 0 0,-1 0 0,1 0 0,-1 0 0,1 0 0,-1 0 0,1 0 0,0 0 0,-1 0 0,1 0 0,0 0 0,0 0 0,0 0 0,0 0 0,0 0 0,0-1 0,0 1 0,0 0 0,1 0 0,-1 0 0,0 0 0,1 0 0,-1 0 0,0 0 0,2-2 0,5-14 0,1 1 0,0-1 0,1 1 0,1 1 0,0 0 0,1 0 0,1 1 0,20-19 0,-16 19 0,0-1 0,1 2 0,1 0 0,0 1 0,0 1 0,40-17 0,-51 26-124,-1-1 0,1 1 0,0 0 0,0 0 0,0 0 0,0 1-1,0 1 1,1-1 0,-1 1 0,14 1 0,-2 5-6702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2.702"/>
    </inkml:context>
    <inkml:brush xml:id="br0">
      <inkml:brushProperty name="width" value="0.05" units="cm"/>
      <inkml:brushProperty name="height" value="0.05" units="cm"/>
    </inkml:brush>
  </inkml:definitions>
  <inkml:trace contextRef="#ctx0" brushRef="#br0">131 74 24575,'2'0'0,"0"0"0,-1 0 0,1 0 0,0 0 0,0-1 0,0 1 0,-1 0 0,1-1 0,0 0 0,0 1 0,-1-1 0,1 0 0,-1 0 0,1 0 0,-1 0 0,1 0 0,-1 0 0,1-1 0,-1 1 0,0 0 0,0-1 0,0 1 0,0-1 0,0 1 0,0-1 0,0 0 0,0 1 0,-1-1 0,1 0 0,0 1 0,-1-1 0,0 0 0,1-3 0,-1 4 0,0-1 0,0 1 0,0 0 0,0-1 0,0 1 0,-1-1 0,1 1 0,-1 0 0,1-1 0,-1 1 0,1 0 0,-1-1 0,1 1 0,-1 0 0,0 0 0,0 0 0,0 0 0,0-1 0,0 1 0,0 0 0,0 1 0,0-1 0,0 0 0,0 0 0,-1 0 0,1 1 0,0-1 0,0 0 0,-1 1 0,1-1 0,0 1 0,-1 0 0,1 0 0,-1-1 0,1 1 0,-1 0 0,1 0 0,0 0 0,-1 0 0,1 0 0,-3 1 0,-3 1 0,1 0 0,0 0 0,-1 0 0,1 1 0,0 0 0,0 0 0,1 0 0,-1 1 0,1 0 0,0 0 0,0 0 0,0 1 0,0 0 0,1 0 0,0 0 0,-5 7 0,5-6 0,0 0 0,0 0 0,0 1 0,1-1 0,-1 1 0,2 0 0,-1 0 0,1 0 0,0 0 0,1 1 0,-1-1 0,1 0 0,1 1 0,0 9 0,0-15 0,0 0 0,0 1 0,0-1 0,1 0 0,-1 0 0,1 1 0,0-1 0,0 0 0,0 0 0,0 0 0,0 0 0,0 0 0,0 0 0,0 0 0,1 0 0,-1-1 0,1 1 0,0 0 0,-1-1 0,1 1 0,0-1 0,0 0 0,0 0 0,0 1 0,0-1 0,0 0 0,0-1 0,0 1 0,0 0 0,1-1 0,-1 1 0,0-1 0,0 0 0,1 1 0,-1-1 0,0 0 0,1-1 0,-1 1 0,4-1 0,1 0 0,-1-1 0,1 0 0,0 0 0,-1-1 0,1 0 0,-1 0 0,0 0 0,0-1 0,0 0 0,0 0 0,9-9 0,-2-2 0,-1 0 0,13-22 0,-14 21 0,0 1 0,14-16 0,-25 30 0,0 1 0,1-1 0,-1 1 0,0 0 0,0-1 0,1 1 0,-1 0 0,0-1 0,1 1 0,-1 0 0,1-1 0,-1 1 0,0 0 0,1 0 0,-1 0 0,1-1 0,-1 1 0,0 0 0,1 0 0,-1 0 0,1 0 0,-1 0 0,1 0 0,-1 0 0,1 0 0,-1 0 0,0 0 0,1 0 0,-1 0 0,1 0 0,-1 0 0,1 0 0,-1 0 0,1 1 0,6 15 0,-5 30 0,-2-43 0,0 3-82,0 10-174,0 1-1,1-1 0,0 0 1,5 18-1,0-15-6569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3.077"/>
    </inkml:context>
    <inkml:brush xml:id="br0">
      <inkml:brushProperty name="width" value="0.05" units="cm"/>
      <inkml:brushProperty name="height" value="0.05" units="cm"/>
    </inkml:brush>
  </inkml:definitions>
  <inkml:trace contextRef="#ctx0" brushRef="#br0">3 23 24575,'0'-14'0,"0"20"0,0 39 0,0-6 0,-1 3 0,-1-24 0,2 1 0,4 34 0,-4-53 0,-1 0 0,1 0 0,0 1 0,0-1 0,0 0 0,0 0 0,0 0 0,0 1 0,1-1 0,-1 0 0,0 0 0,0 0 0,0 1 0,0-1 0,0 0 0,0 0 0,0 0 0,0 0 0,0 1 0,0-1 0,1 0 0,-1 0 0,0 0 0,0 0 0,0 1 0,0-1 0,0 0 0,1 0 0,-1 0 0,0 0 0,0 0 0,0 0 0,1 0 0,-1 0 0,0 0 0,0 0 0,0 0 0,1 1 0,-1-1 0,0 0 0,0 0 0,0 0 0,1 0 0,-1-1 0,0 1 0,0 0 0,0 0 0,1 0 0,-1 0 0,0 0 0,0 0 0,0 0 0,0 0 0,1 0 0,-1 0 0,0 0 0,0-1 0,0 1 0,0 0 0,1 0 0,-1 0 0,0 0 0,0-1 0,0 1 0,0 0 0,11-15 0,-9 13 0,25-37 0,43-46 0,-61 75 0,0 0 0,1 1 0,0 0 0,0 1 0,1 0 0,0 1 0,1 0 0,0 1 0,21-9 0,-31 15 0,0-1 0,1 0 0,-1 1 0,0-1 0,0 1 0,1 0 0,-1 0 0,0 0 0,1 0 0,-1 0 0,0 0 0,1 1 0,-1-1 0,0 1 0,0 0 0,0-1 0,1 1 0,-1 0 0,0 0 0,2 2 0,-1 0 0,0-1 0,-1 1 0,0-1 0,0 1 0,0 0 0,0 0 0,0 0 0,0 0 0,-1 0 0,1 0 0,-1 1 0,1 3 0,2 8 0,-2 0 0,1 1 0,-2-1 0,0 28 0,-2-14-1365,0-5-5461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3.433"/>
    </inkml:context>
    <inkml:brush xml:id="br0">
      <inkml:brushProperty name="width" value="0.05" units="cm"/>
      <inkml:brushProperty name="height" value="0.05" units="cm"/>
    </inkml:brush>
  </inkml:definitions>
  <inkml:trace contextRef="#ctx0" brushRef="#br0">220 85 24575,'0'-2'0,"1"0"0,-1-1 0,1 1 0,-1 0 0,1 0 0,0 0 0,0 0 0,0 0 0,2-3 0,-2 4 0,-1 0 0,1 0 0,0 0 0,0 0 0,-1 0 0,1 0 0,-1-1 0,1 1 0,-1 0 0,1 0 0,-1 0 0,0-1 0,0 1 0,1 0 0,-1-1 0,0 1 0,0 0 0,0 0 0,0-1 0,-1 1 0,1 0 0,0-1 0,0 1 0,-1 0 0,1 0 0,-1 0 0,1-1 0,-1 1 0,0 0 0,1 0 0,-1 0 0,0 0 0,-1-1 0,-1-1 0,0 1 0,0 0 0,-1 0 0,1 0 0,-1 1 0,1-1 0,-1 1 0,0 0 0,1 0 0,-1 0 0,0 0 0,0 1 0,0 0 0,0-1 0,1 2 0,-1-1 0,0 0 0,0 1 0,0-1 0,0 1 0,1 0 0,-1 0 0,0 1 0,1-1 0,-5 3 0,6-3 0,-1 0 0,1 0 0,0 0 0,-1 1 0,1-1 0,0 0 0,0 1 0,0 0 0,0 0 0,0-1 0,0 1 0,1 0 0,-1 0 0,1 0 0,-1 1 0,1-1 0,0 0 0,0 1 0,0-1 0,0 0 0,0 1 0,0-1 0,1 1 0,-1 0 0,1-1 0,0 1 0,0-1 0,0 1 0,0 0 0,0-1 0,0 1 0,1-1 0,-1 1 0,1-1 0,0 1 0,0-1 0,2 5 0,1-2 0,0 1 0,0-1 0,1 0 0,-1 0 0,1 0 0,6 4 0,-7-6 0,0 0 0,-1 0 0,1 0 0,-1 0 0,1 1 0,-1-1 0,0 1 0,0 0 0,-1 0 0,1 0 0,-1 0 0,0 1 0,2 5 0,-4-8 0,0 0 0,0 0 0,0-1 0,0 1 0,-1 0 0,1 0 0,0-1 0,-1 1 0,1 0 0,-1-1 0,0 1 0,1-1 0,-1 1 0,0-1 0,0 1 0,0-1 0,0 1 0,0-1 0,-1 0 0,1 0 0,0 1 0,-1-1 0,1 0 0,-1 0 0,1 0 0,-1-1 0,1 1 0,-1 0 0,1 0 0,-1-1 0,-2 1 0,-2 1 0,0 0 0,1-1 0,-1 0 0,0 0 0,0 0 0,0-1 0,-12 0 0,14-1-59,0 1 0,0-1-1,0 0 1,1 0-1,-1 0 1,0 0 0,0-1-1,0 1 1,1-1 0,-1 0-1,1 0 1,-1 0 0,1-1-1,0 1 1,0-1 0,0 0-1,0 0 1,1 0-1,-1 0 1,1 0 0,0 0-1,-3-6 1,-3-10-6767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3.873"/>
    </inkml:context>
    <inkml:brush xml:id="br0">
      <inkml:brushProperty name="width" value="0.05" units="cm"/>
      <inkml:brushProperty name="height" value="0.05" units="cm"/>
    </inkml:brush>
  </inkml:definitions>
  <inkml:trace contextRef="#ctx0" brushRef="#br0">0 43 24575,'0'-2'0,"1"0"0,-1 0 0,0 0 0,1 0 0,-1 0 0,1 0 0,0 0 0,-1 0 0,1 0 0,0 0 0,0 1 0,0-1 0,1 0 0,-1 0 0,0 1 0,1-1 0,-1 1 0,1-1 0,-1 1 0,3-2 0,-3 3 0,0-1 0,0 1 0,-1 0 0,1-1 0,0 1 0,0 0 0,0-1 0,0 1 0,0 0 0,0 0 0,0 0 0,0 0 0,0 0 0,1 0 0,-1 0 0,0 0 0,0 0 0,0 0 0,0 1 0,0-1 0,0 0 0,-1 1 0,1-1 0,0 1 0,0-1 0,0 1 0,0 0 0,0-1 0,-1 1 0,1 0 0,0-1 0,0 1 0,-1 0 0,1 0 0,-1 0 0,1-1 0,-1 1 0,1 0 0,-1 0 0,1 0 0,-1 2 0,16 38 0,-2 0 0,-1 1 0,-3 1 0,8 63 0,-15-90-136,-1 0-1,0 1 1,-2-1-1,1 0 1,-2 0-1,0 0 1,-1 1-1,-1-1 0,-8 28 1,0-18-6690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03.980"/>
    </inkml:context>
    <inkml:brush xml:id="br0">
      <inkml:brushProperty name="width" value="0.05" units="cm"/>
      <inkml:brushProperty name="height" value="0.05" units="cm"/>
    </inkml:brush>
  </inkml:definitions>
  <inkml:trace contextRef="#ctx0" brushRef="#br0">2 221 24575,'-2'98'0,"5"107"0,-3-196 0,1 1 0,1-1 0,0 0 0,0 0 0,6 16 0,-8-25 0,0 0 0,0 0 0,0 0 0,0 1 0,0-1 0,1 0 0,-1 0 0,0 0 0,0 0 0,0 0 0,0 0 0,0 0 0,0 1 0,0-1 0,0 0 0,0 0 0,0 0 0,1 0 0,-1 0 0,0 0 0,0 0 0,0 0 0,0 0 0,0 0 0,0 0 0,0 0 0,1 0 0,-1 0 0,0 0 0,0 0 0,0 0 0,0 0 0,0 0 0,1 0 0,-1 0 0,0 0 0,0 0 0,0 0 0,0 0 0,0 0 0,0 0 0,1 0 0,-1 0 0,0 0 0,0 0 0,0 0 0,0 0 0,0 0 0,0 0 0,0 0 0,0-1 0,1 1 0,-1 0 0,0 0 0,0 0 0,0 0 0,0 0 0,0 0 0,0-1 0,7-12 0,2-18 0,10-73 0,23-92 0,-34 170 0,1-1 0,2 1 0,0 1 0,22-36 0,-27 53 0,-1 0 0,1 1 0,1-1 0,-1 1 0,1 1 0,0 0 0,11-8 0,-13 11 0,0 0 0,0 1 0,0-1 0,1 1 0,-1 0 0,0 1 0,1-1 0,0 1 0,-1 0 0,1 0 0,-1 1 0,1 0 0,8 0 0,-11 0 0,0 1 0,0-1 0,0 1 0,0-1 0,0 1 0,0 0 0,0 0 0,-1 0 0,1 1 0,0-1 0,0 1 0,-1-1 0,1 1 0,-1 0 0,0 0 0,1 0 0,-1 0 0,0 1 0,2 2 0,-2-1 0,0 0 0,1 1 0,-2-1 0,1 1 0,-1-1 0,1 1 0,-1-1 0,0 1 0,-1 0 0,1 0 0,-1 6 0,0-1 0,-1-1 0,0 1 0,0-1 0,-1 0 0,-1 0 0,1 0 0,-1 0 0,-1 0 0,0 0 0,0-1 0,0 0 0,-8 10 0,2-8 0,0 1 0,0-2 0,-1 0 0,0 0 0,-1-1 0,0 0 0,-19 8 0,-95 36 0,121-51 0,2 0 0,-25 13 0,28-14 0,-1 1 0,1-1 0,-1 0 0,1 1 0,0-1 0,-1 1 0,1-1 0,0 1 0,0-1 0,-1 1 0,1-1 0,0 1 0,0-1 0,0 1 0,0-1 0,-1 1 0,1-1 0,0 1 0,0-1 0,0 1 0,0 0 0,0-1 0,1 1 0,-1-1 0,0 1 0,0-1 0,0 1 0,0-1 0,0 1 0,1-1 0,-1 1 0,0-1 0,1 1 0,-1-1 0,0 1 0,1-1 0,-1 0 0,0 1 0,1-1 0,-1 1 0,1-1 0,-1 0 0,1 0 0,-1 1 0,1-1 0,-1 0 0,1 0 0,-1 1 0,1-1 0,-1 0 0,1 0 0,27 16 0,55 22 0,4 2 0,-36-12 60,71 54 0,-103-68-272,-1 1 0,-1 1 0,0 1-1,-1 1 1,-1 0 0,21 31 0,-11-3-6614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4.389"/>
    </inkml:context>
    <inkml:brush xml:id="br0">
      <inkml:brushProperty name="width" value="0.05" units="cm"/>
      <inkml:brushProperty name="height" value="0.05" units="cm"/>
    </inkml:brush>
  </inkml:definitions>
  <inkml:trace contextRef="#ctx0" brushRef="#br0">0 531 24575,'11'-8'0,"0"0"0,0 0 0,1 1 0,0 1 0,1 0 0,-1 1 0,21-6 0,14-7 0,-42 16 0,9-4 0,-1 0 0,0-1 0,22-15 0,-33 20 0,1 0 0,-1 0 0,0 0 0,0-1 0,0 1 0,0-1 0,0 1 0,0-1 0,0 0 0,1-4 0,-3 6 0,1-1 0,-1 0 0,0 1 0,1-1 0,-1 0 0,0 1 0,0-1 0,0 0 0,0 0 0,0 1 0,-1-1 0,1 0 0,-1 1 0,1-1 0,-1 1 0,1-1 0,-1 0 0,0 1 0,0-1 0,-1-1 0,0 1 0,1 0 0,-1 0 0,0 0 0,0 0 0,0 1 0,-1-1 0,1 1 0,0-1 0,-1 1 0,1 0 0,0 0 0,-1 0 0,0 0 0,1 0 0,-1 1 0,1-1 0,-1 1 0,0 0 0,1 0 0,-1 0 0,0 0 0,1 0 0,-1 0 0,0 1 0,1-1 0,-1 1 0,1 0 0,-1 0 0,-3 2 0,-2 0 0,0 0 0,0 1 0,0 0 0,1 0 0,-1 1 0,1 0 0,0 1 0,-6 6 0,7-6 0,1 1 0,0 0 0,0 0 0,1 0 0,0 0 0,0 1 0,1 0 0,-1 0 0,2 0 0,-1 0 0,1 0 0,-1 15 0,3-20 0,-1 0 0,1 0 0,1 0 0,-1 0 0,0 1 0,1-1 0,-1 0 0,1 0 0,0 0 0,0 0 0,1-1 0,-1 1 0,0 0 0,1 0 0,3 4 0,-3-5 0,0 0 0,1 0 0,0 0 0,0 0 0,-1 0 0,1-1 0,0 1 0,0-1 0,0 1 0,1-1 0,-1 0 0,0-1 0,0 1 0,1 0 0,-1-1 0,0 0 0,6 0 0,-1 0 0,1-1 0,-1-1 0,0 1 0,0-1 0,0 0 0,0-1 0,-1 0 0,1 0 0,-1-1 0,0 0 0,1 0 0,-2-1 0,1 1 0,-1-2 0,1 1 0,-1-1 0,-1 0 0,8-9 0,-13 15 0,0 0 0,1 1 0,-1-1 0,0 0 0,0 0 0,0 0 0,1 0 0,-1 0 0,0 0 0,0 1 0,0-1 0,0 0 0,1 0 0,-1 0 0,0 0 0,0 1 0,0-1 0,0 0 0,0 0 0,1 0 0,-1 1 0,0-1 0,0 0 0,0 0 0,0 1 0,0-1 0,0 0 0,0 0 0,0 0 0,0 1 0,0-1 0,0 0 0,0 0 0,0 1 0,0-1 0,0 0 0,0 0 0,0 1 0,0-1 0,-1 0 0,1 0 0,0 0 0,0 1 0,0-1 0,-1 23 0,1-13 0,0-6 0,0 0 0,1 1 0,-1-1 0,1 0 0,0 0 0,0 1 0,0-1 0,1 0 0,-1 0 0,1 0 0,0 0 0,0-1 0,1 1 0,-1 0 0,1-1 0,-1 0 0,1 1 0,0-1 0,1 0 0,-1-1 0,0 1 0,1 0 0,4 2 0,-2-3 0,-1 1 0,1-1 0,-1-1 0,1 1 0,0-1 0,-1 0 0,1 0 0,0 0 0,0-1 0,0 0 0,-1 0 0,1-1 0,0 1 0,0-1 0,0 0 0,10-4 0,-3 0 0,0 0 0,-1-1 0,0-1 0,0 0 0,0 0 0,-1-1 0,0-1 0,-1 0 0,1 0 0,9-13 0,-8 8 0,-2-1 0,0 0 0,0-1 0,-2 0 0,0 0 0,12-35 0,-10 15 0,-2-1 0,-1 0 0,-3-1 0,0 1 0,-2-1 0,-7-69 0,5 102 0,0-1 0,-1 1 0,1 0 0,-1 0 0,-1 0 0,1 0 0,-1 0 0,-2-6 0,3 11 0,1 0 0,0 0 0,0-1 0,0 1 0,0 0 0,0 0 0,0 0 0,-1 0 0,1-1 0,0 1 0,0 0 0,0 0 0,-1 0 0,1 0 0,0 0 0,0 0 0,0-1 0,-1 1 0,1 0 0,0 0 0,0 0 0,0 0 0,-1 0 0,1 0 0,0 0 0,0 0 0,-1 0 0,1 0 0,0 0 0,0 0 0,0 0 0,-1 0 0,1 0 0,0 0 0,0 0 0,-1 1 0,1-1 0,0 0 0,0 0 0,-8 10 0,-2 13 0,-3 17 0,3 0 0,2 1 0,-6 58 0,13-77 0,0 0 0,1-1 0,2 1 0,0 0 0,1-1 0,1 1 0,1-1 0,10 27 0,-13-44-136,-1-1-1,1 1 1,0 0-1,0 0 1,0-1-1,0 0 1,1 1-1,0-1 0,5 5 1,3-1-6690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54.748"/>
    </inkml:context>
    <inkml:brush xml:id="br0">
      <inkml:brushProperty name="width" value="0.05" units="cm"/>
      <inkml:brushProperty name="height" value="0.05" units="cm"/>
    </inkml:brush>
  </inkml:definitions>
  <inkml:trace contextRef="#ctx0" brushRef="#br0">19 326 24575,'-2'-1'0,"1"0"0,-1 0 0,1 0 0,0 0 0,0 0 0,0-1 0,0 1 0,-1 0 0,2-1 0,-1 1 0,0-1 0,0 0 0,0 1 0,1-1 0,-1 1 0,1-1 0,-1 0 0,1 1 0,0-1 0,0-3 0,1 3 0,0 1 0,0-1 0,0 0 0,1 1 0,-1-1 0,1 1 0,-1 0 0,1-1 0,0 1 0,-1 0 0,1 0 0,0 0 0,0 0 0,0 0 0,0 1 0,-1-1 0,5 0 0,192-55 0,8-4 0,-197 57 0,-1-1 0,1 0 0,-1-1 0,0 0 0,-1 0 0,1-1 0,-1 0 0,12-12 0,-17 16 0,-1 1 0,1-1 0,-1 0 0,1 0 0,-1 1 0,0-1 0,0 0 0,0 0 0,0 0 0,0 0 0,0 0 0,-1 0 0,1 0 0,0-1 0,-1 1 0,0 0 0,0 0 0,1 0 0,-1-1 0,-1 1 0,1 0 0,0 0 0,0 0 0,-1-1 0,1 1 0,-1 0 0,0 0 0,0 0 0,0 0 0,0 0 0,0 0 0,0 0 0,0 1 0,-1-1 0,1 0 0,0 0 0,-1 1 0,0-1 0,1 1 0,-1 0 0,-4-3 0,2 2 0,0 0 0,0 0 0,0 0 0,-1 0 0,1 1 0,0 0 0,-1 0 0,0 0 0,1 0 0,-1 1 0,1 0 0,-1 0 0,0 0 0,1 0 0,-1 1 0,0 0 0,1 0 0,-1 0 0,1 1 0,0-1 0,-1 1 0,1 0 0,0 0 0,-6 4 0,0 1 0,-1-1 0,2 1 0,-1 1 0,1 0 0,0 0 0,0 1 0,1 0 0,-9 14 0,13-17 0,0 0 0,1 0 0,0 0 0,0 0 0,1 1 0,0-1 0,0 1 0,0 0 0,1-1 0,0 1 0,0 0 0,1 0 0,0 0 0,0 0 0,0 0 0,1-1 0,0 1 0,4 12 0,-2-11 0,0 0 0,1 0 0,0-1 0,0 1 0,1-1 0,0 0 0,0 0 0,0 0 0,1-1 0,0 0 0,1 0 0,-1-1 0,1 1 0,14 7 0,-8-7 0,0 0 0,1-1 0,-1 0 0,1-1 0,0-1 0,0 0 0,1-1 0,-1-1 0,0 0 0,1-1 0,18-2 0,-30 2-80,-1 0 0,1 0-1,-1 0 1,1-1 0,-1 1-1,1-1 1,-1 0 0,0 1-1,1-1 1,-1 0 0,0-1 0,0 1-1,0 0 1,0-1 0,0 1-1,3-3 1,2-9-6746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11.053"/>
    </inkml:context>
    <inkml:brush xml:id="br0">
      <inkml:brushProperty name="width" value="0.05" units="cm"/>
      <inkml:brushProperty name="height" value="0.05" units="cm"/>
    </inkml:brush>
  </inkml:definitions>
  <inkml:trace contextRef="#ctx0" brushRef="#br0">1 68 24575,'0'-5'0,"0"0"0,0 1 0,1-1 0,-1 0 0,1 1 0,0-1 0,0 1 0,1-1 0,1-4 0,-2 8 0,0 0 0,0-1 0,0 1 0,0 0 0,0 0 0,0 0 0,0 0 0,0 0 0,0 0 0,1 1 0,-1-1 0,0 0 0,1 1 0,-1-1 0,0 1 0,1-1 0,-1 1 0,1 0 0,-1-1 0,1 1 0,-1 0 0,1 0 0,-1 0 0,0 0 0,1 0 0,-1 0 0,1 1 0,-1-1 0,1 0 0,-1 1 0,0-1 0,1 1 0,1 1 0,15 6 0,0 1 0,-1 1 0,0 1 0,0 0 0,-1 1 0,19 20 0,-7-9 0,88 71 0,3-5 0,4-6 0,161 82 0,-248-147 60,40 14 0,-66-28-209,0-1 1,0 0-1,0-1 1,0 0-1,0-1 1,1 0-1,-1 0 1,0-1-1,18-2 1,-8-4-6678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9:11.433"/>
    </inkml:context>
    <inkml:brush xml:id="br0">
      <inkml:brushProperty name="width" value="0.05" units="cm"/>
      <inkml:brushProperty name="height" value="0.05" units="cm"/>
    </inkml:brush>
  </inkml:definitions>
  <inkml:trace contextRef="#ctx0" brushRef="#br0">1162 0 24575,'-2'4'0,"0"0"0,-1 0 0,1 0 0,-1 0 0,1-1 0,-1 1 0,0-1 0,0 0 0,-1 0 0,1 0 0,-1 0 0,-4 2 0,-4 6 0,-330 276 0,67-59 0,202-164 0,-39 33 0,-155 174 0,229-217 0,38-54 0,0 0 0,0 0 0,0 0 0,0 0 0,0 0 0,0 0 0,0 0 0,0 0 0,0 0 0,0 0 0,0 0 0,0 0 0,0 0 0,0 0 0,0 0 0,0 0 0,0 1 0,0-1 0,0 0 0,0 0 0,0 0 0,0 0 0,0 0 0,0 0 0,10-11 0,13-18 0,-1-13-1365,-14 22-5461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6.693"/>
    </inkml:context>
    <inkml:brush xml:id="br0">
      <inkml:brushProperty name="width" value="0.05" units="cm"/>
      <inkml:brushProperty name="height" value="0.05" units="cm"/>
    </inkml:brush>
  </inkml:definitions>
  <inkml:trace contextRef="#ctx0" brushRef="#br0">0 1 24575,'0'4'0</inkml:trace>
  <inkml:trace contextRef="#ctx0" brushRef="#br0" timeOffset="1">56 111 24575,'0'4'0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7.492"/>
    </inkml:context>
    <inkml:brush xml:id="br0">
      <inkml:brushProperty name="width" value="0.05" units="cm"/>
      <inkml:brushProperty name="height" value="0.05" units="cm"/>
    </inkml:brush>
  </inkml:definitions>
  <inkml:trace contextRef="#ctx0" brushRef="#br0">19 86 24575,'0'-3'0,"1"-1"0,-1 1 0,1 0 0,0-1 0,0 1 0,0 0 0,0 0 0,0 0 0,1 0 0,0 0 0,-1 0 0,1 0 0,0 0 0,0 1 0,1-1 0,-1 1 0,1-1 0,-1 1 0,1 0 0,0 0 0,-1 0 0,1 0 0,0 1 0,0-1 0,0 1 0,1 0 0,4-2 0,3 0 0,0 0 0,0 1 0,0 0 0,0 0 0,0 1 0,0 1 0,13 0 0,-22 0 0,0 0 0,0 0 0,0 1 0,0-1 0,0 0 0,0 1 0,0-1 0,0 1 0,0 0 0,-1-1 0,1 1 0,0 0 0,0 0 0,-1 0 0,1 0 0,0 1 0,-1-1 0,1 0 0,-1 1 0,0-1 0,1 1 0,0 1 0,-1-1 0,-1-1 0,0 1 0,1 0 0,-1 0 0,0 0 0,0-1 0,0 1 0,0 0 0,-1 0 0,1 0 0,0 0 0,-1-1 0,1 1 0,-1 0 0,1-1 0,-1 1 0,0 0 0,0-1 0,0 1 0,0-1 0,0 1 0,0-1 0,0 1 0,-2 0 0,-21 25 0,-28 23 0,-23 26 0,67-67 0,0 0 0,1 1 0,1 0 0,-1 0 0,2 1 0,-7 17 0,11-27 0,0 1 0,1-1 0,-1 1 0,1 0 0,-1-1 0,1 1 0,0 0 0,0-1 0,-1 1 0,1 0 0,1-1 0,-1 1 0,0 0 0,0 0 0,1-1 0,-1 1 0,1 0 0,-1-1 0,1 1 0,-1-1 0,1 1 0,2 1 0,-2-1 0,1 0 0,0-1 0,0 1 0,0-1 0,0 1 0,0-1 0,0 0 0,1 0 0,-1 0 0,0 0 0,1-1 0,-1 1 0,5 0 0,4 0 0,1 0 0,0-1 0,0 0 0,-1-1 0,17-3 0,-11 1 0,-3 1 0,-1 0 0,1-1 0,-1-1 0,1 0 0,-1-1 0,12-6 0,-17 3 0,-18 9 0,-20 7 0,24-6 0,0 0 0,0 1 0,0 0 0,1 0 0,-1 0 0,1 1 0,0 0 0,0 0 0,0 0 0,0 1 0,1-1 0,-5 7 0,7-7 0,-1 0 0,1 0 0,1 0 0,-1 0 0,0 1 0,1-1 0,0 0 0,0 1 0,1-1 0,-1 1 0,1-1 0,0 1 0,0-1 0,0 1 0,0-1 0,1 1 0,0-1 0,2 7 0,1-2 0,0 1 0,0-2 0,1 1 0,0 0 0,0-1 0,1 0 0,0 0 0,1-1 0,7 8 0,-6-7 0,-1-1 0,0 2 0,0-1 0,-1 1 0,0 0 0,9 19 0,-14-26 3,-1 0 1,1-1-1,-1 1 0,0 0 0,1 0 1,-1-1-1,0 1 0,0 0 0,0-1 0,0 1 1,0 0-1,-1 0 0,1-1 0,0 1 1,-1 0-1,1-1 0,-1 1 0,0-1 0,1 1 1,-1 0-1,0-1 0,0 0 0,0 1 1,0-1-1,0 0 0,-1 1 0,1-1 0,0 0 1,-1 0-1,1 0 0,0 0 0,-1 0 0,1 0 1,-1 0-1,-2 0 0,-5 3-299,0-1 0,0 1-1,-1-2 1,-16 3 0,-14 1-6530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06.334"/>
    </inkml:context>
    <inkml:brush xml:id="br0">
      <inkml:brushProperty name="width" value="0.05" units="cm"/>
      <inkml:brushProperty name="height" value="0.05" units="cm"/>
    </inkml:brush>
  </inkml:definitions>
  <inkml:trace contextRef="#ctx0" brushRef="#br0">0 43 24575,'0'-5'0,"0"-6"0,5-1 0,6 1 0,1 8 0,-2 4-8191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0.331"/>
    </inkml:context>
    <inkml:brush xml:id="br0">
      <inkml:brushProperty name="width" value="0.05" units="cm"/>
      <inkml:brushProperty name="height" value="0.05" units="cm"/>
    </inkml:brush>
  </inkml:definitions>
  <inkml:trace contextRef="#ctx0" brushRef="#br0">299 363 24575,'0'0'0,"0"0"0,0 0 0,0 0 0,1 0 0,-1 0 0,0 0 0,0 0 0,0 0 0,0 0 0,1 0 0,-1 0 0,0 0 0,0-1 0,0 1 0,0 0 0,0 0 0,1 0 0,-1 0 0,0 0 0,0 0 0,0 0 0,0 0 0,0 0 0,0 0 0,0-1 0,1 1 0,-1 0 0,0 0 0,0 0 0,0 0 0,0 0 0,0 0 0,0-1 0,0 1 0,0 0 0,0 0 0,0 0 0,0 0 0,0 0 0,0-1 0,0 1 0,0 0 0,0 0 0,0 0 0,0 0 0,0 0 0,0-1 0,0 1 0,-5-10 0,-13-8 0,11 14 0,0 0 0,-1 1 0,1 0 0,-1 0 0,0 0 0,0 1 0,0 1 0,0-1 0,0 1 0,0 1 0,0-1 0,-1 1 0,1 1 0,0 0 0,0 0 0,0 0 0,0 1 0,0 0 0,0 1 0,0 0 0,1 0 0,0 0 0,-1 1 0,1 0 0,0 1 0,1 0 0,-1 0 0,1 0 0,-7 8 0,7-5 0,1 0 0,0 1 0,0-1 0,1 1 0,0 0 0,1 0 0,0 1 0,0-1 0,1 0 0,0 1 0,-1 19 0,3-26 0,0 1 0,0 0 0,0 0 0,1-1 0,-1 1 0,1 0 0,0-1 0,0 1 0,0-1 0,1 1 0,-1-1 0,1 1 0,0-1 0,0 0 0,0 0 0,0 0 0,0 0 0,1 0 0,-1-1 0,1 1 0,0-1 0,0 1 0,0-1 0,0 0 0,0 0 0,0 0 0,1-1 0,-1 1 0,1-1 0,-1 0 0,1 0 0,-1 0 0,7 1 0,-1-1 0,-1-1 0,1 0 0,0 0 0,0 0 0,-1-1 0,1-1 0,0 1 0,-1-2 0,1 1 0,-1-1 0,0 0 0,0-1 0,0 0 0,0 0 0,-1 0 0,0-1 0,1 0 0,-2-1 0,13-12 0,-9 8 0,0-2 0,0 1 0,-1-1 0,-1-1 0,0 1 0,-1-1 0,0-1 0,-1 0 0,-1 1 0,8-29 0,-7-2 0,-1-1 0,-2 1 0,-2-1 0,-6-58 0,4 89 0,-1 0 0,0 1 0,-5-17 0,7 30 0,0 0 0,0 0 0,0 0 0,0 0 0,0 0 0,0 0 0,0 0 0,0 0 0,0 0 0,0 0 0,-1 0 0,1 0 0,0 0 0,0 0 0,0 0 0,0 0 0,0 0 0,0 0 0,0 0 0,0 0 0,0 0 0,0 0 0,0 0 0,-1 0 0,1 0 0,0 0 0,0 0 0,0 0 0,0 0 0,0 0 0,0 0 0,0 0 0,0 0 0,0 0 0,0 0 0,0 0 0,0-1 0,0 1 0,-1 17 0,5 26 0,47 215 0,-14-91 0,-29-129-1365,1-8-5461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0.862"/>
    </inkml:context>
    <inkml:brush xml:id="br0">
      <inkml:brushProperty name="width" value="0.05" units="cm"/>
      <inkml:brushProperty name="height" value="0.05" units="cm"/>
    </inkml:brush>
  </inkml:definitions>
  <inkml:trace contextRef="#ctx0" brushRef="#br0">163 185 24575,'6'-9'0,"0"0"0,-1 0 0,0 0 0,-1-1 0,0 1 0,-1-1 0,0 0 0,4-19 0,-7 26 0,1 0 0,-1-1 0,1 1 0,-1 0 0,0 0 0,0 0 0,0 0 0,-1 0 0,1 0 0,-1 0 0,1 0 0,-1 0 0,0 0 0,0 0 0,-1 0 0,1 0 0,-1 1 0,1-1 0,-1 1 0,0-1 0,0 1 0,-2-3 0,2 3 0,-1 1 0,1-1 0,0 1 0,-1 0 0,1 0 0,-1 0 0,1 1 0,-1-1 0,1 1 0,-1-1 0,1 1 0,-1 0 0,1 0 0,-1 0 0,0 0 0,1 0 0,-1 0 0,1 1 0,-1-1 0,1 1 0,-1 0 0,1 0 0,-1 0 0,1 0 0,0 0 0,-4 3 0,-1 1 0,-1 1 0,2-1 0,-1 1 0,1 1 0,-1-1 0,2 1 0,-1 0 0,1 1 0,0-1 0,1 1 0,-1 0 0,2 0 0,-6 15 0,1 2 0,0 1 0,2 0 0,-4 36 0,9-55 0,1 0 0,0 0 0,0-1 0,0 1 0,1 0 0,0 0 0,0-1 0,1 1 0,0 0 0,0-1 0,0 0 0,6 10 0,-7-14 0,1 1 0,-1-1 0,1 0 0,0 0 0,0 0 0,0 0 0,0 0 0,0 0 0,0 0 0,1-1 0,-1 1 0,0-1 0,1 0 0,-1 0 0,1 0 0,0 0 0,-1 0 0,1 0 0,0 0 0,-1-1 0,1 0 0,0 1 0,0-1 0,0 0 0,-1-1 0,1 1 0,0 0 0,0-1 0,-1 1 0,1-1 0,0 0 0,3-2 0,1 0 0,0 0 0,0 0 0,-1-1 0,0 0 0,1-1 0,-2 1 0,1-1 0,0 0 0,-1-1 0,0 1 0,0-1 0,-1 0 0,0 0 0,0-1 0,4-7 0,4-12 0,-1 0 0,12-47 0,-13 38 0,-9 31 0,0 1 0,0 0 0,0 0 0,1 0 0,-1-1 0,1 1 0,-1 1 0,4-5 0,-5 7 0,0 0 0,0 0 0,1 0 0,-1 0 0,0 0 0,0-1 0,0 1 0,1 0 0,-1 0 0,0 0 0,0 0 0,1 0 0,-1 0 0,0 0 0,0 0 0,1 0 0,-1 0 0,0 0 0,0 0 0,1 0 0,-1 0 0,0 0 0,0 0 0,1 0 0,-1 0 0,0 0 0,0 1 0,0-1 0,1 0 0,-1 0 0,0 0 0,0 0 0,0 0 0,1 1 0,-1-1 0,0 0 0,10 20 0,2 18-115,-3-10 237,15 34 0,-20-54-271,0-1-1,0 1 1,0-1-1,1-1 1,0 1 0,0-1-1,1 1 1,0-1-1,7 5 1,6 2-6677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1.210"/>
    </inkml:context>
    <inkml:brush xml:id="br0">
      <inkml:brushProperty name="width" value="0.05" units="cm"/>
      <inkml:brushProperty name="height" value="0.05" units="cm"/>
    </inkml:brush>
  </inkml:definitions>
  <inkml:trace contextRef="#ctx0" brushRef="#br0">0 20 24575,'0'-17'0,"0"15"0,0 4 0,0 27 0,0-2 0,4 54 67,21 121 0,3 24-1566,-27-199-5327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46.605"/>
    </inkml:context>
    <inkml:brush xml:id="br0">
      <inkml:brushProperty name="width" value="0.05" units="cm"/>
      <inkml:brushProperty name="height" value="0.05" units="cm"/>
    </inkml:brush>
  </inkml:definitions>
  <inkml:trace contextRef="#ctx0" brushRef="#br0">0 925 24575,'1'-1'0,"-1"0"0,1-1 0,-1 1 0,1 0 0,0 0 0,-1 0 0,1 0 0,0 0 0,0 0 0,0 0 0,-1 0 0,1 0 0,0 0 0,0 0 0,1 1 0,-1-1 0,0 0 0,0 1 0,0-1 0,0 1 0,1-1 0,-1 1 0,0 0 0,0-1 0,1 1 0,-1 0 0,2 0 0,42-5 0,-39 5 0,-3-1 0,1 1 0,0 0 0,0 0 0,-1 0 0,1 0 0,0 1 0,0 0 0,-1 0 0,1 0 0,0 0 0,-1 0 0,1 1 0,-1-1 0,0 1 0,1 0 0,4 4 0,-4-2 0,-1 0 0,0 0 0,0 0 0,0 1 0,0-1 0,-1 1 0,1 0 0,-1 0 0,0-1 0,-1 1 0,3 11 0,4 35 0,-2 0 0,-2 0 0,-6 91 0,0-54 0,0 1671 0,3-1689 0,3-1 0,14 77 0,-17-142 0,-1-1 0,1 1 0,1 0 0,-1 0 0,0 0 0,1-1 0,0 1 0,0-1 0,0 1 0,4 5 0,-4-8 0,-1 1 0,1-1 0,0 0 0,-1 0 0,1 1 0,0-1 0,0 0 0,0-1 0,0 1 0,0 0 0,0 0 0,0-1 0,0 0 0,0 1 0,0-1 0,0 0 0,0 0 0,0 0 0,0 0 0,1 0 0,2-1 0,40-9 0,80-29 0,-15 3 0,934-200-1152,16 67-2689,23 37 1886,1245 7 0,-1762 129 2535,249-2 992,-777-2-1485,-14 0 540,0 0 0,0-1 0,0-2-1,-1 0 1,39-11 0,-60 14-567,0-1 0,-1 1 0,1-1-1,0 0 1,-1 1 0,1-1 0,-1 0 0,1 0-1,-1 0 1,1 0 0,-1 0 0,0 0 0,1-1-1,-1 1 1,0 0 0,0-1 0,0 1 0,0-1-1,0 1 1,-1-1 0,1 1 0,0-1 0,-1 1-1,1-1 1,-1 0 0,1 0 0,-1 1 0,0-1-1,1 0 1,-1 1 0,0-1 0,0 0 0,-1 0-1,1 1 1,0-1 0,-1 0 0,1 0 0,-1 1-1,1-1 1,-1 1 0,0-1 0,1 0 0,-2-1-1,-5-9-2,-1 0 0,0 0 0,0 1 0,-15-15 0,9 9-70,-7-10 13,2-2 0,1 0 0,1-2 0,-15-38 0,-43-137 0,52 139 0,-231-739 0,237 748 0,-112-428 0,113 408 0,4 0 0,4-1 0,3 0 0,6-106 0,11 120 0,-8 56 0,-2-1 0,0 0 0,0 0 0,0 0 0,-1 0 0,-1 0 0,0 0 0,0 0 0,-1 0 0,-3-16 0,3 24 0,-1-1 0,1 1 0,-1 0 0,0-1 0,1 1 0,-1 0 0,0 0 0,0 0 0,-1 0 0,1 1 0,0-1 0,0 0 0,-1 1 0,1 0 0,-1 0 0,1-1 0,-1 1 0,0 1 0,-4-2 0,-9-2 0,-1 1 0,-20-1 0,15 2 0,-39-4 0,0 3 0,-83 7 0,-126 23 0,126-10 0,-3537 431-4762,2165-217 4390,1466-223 410,-3 0 930,-79 22 0,101-17-577,16-1-5813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1.617"/>
    </inkml:context>
    <inkml:brush xml:id="br0">
      <inkml:brushProperty name="width" value="0.05" units="cm"/>
      <inkml:brushProperty name="height" value="0.05" units="cm"/>
    </inkml:brush>
  </inkml:definitions>
  <inkml:trace contextRef="#ctx0" brushRef="#br0">1 194 24575,'0'-4'0,"0"0"0,0 0 0,0 1 0,0-1 0,0 0 0,1 0 0,0 1 0,0-1 0,0 0 0,0 1 0,0-1 0,1 1 0,-1-1 0,1 1 0,0 0 0,0 0 0,1-1 0,-1 1 0,0 1 0,1-1 0,0 0 0,0 1 0,0-1 0,0 1 0,0 0 0,0 0 0,0 0 0,1 0 0,-1 1 0,1 0 0,5-2 0,42-11 0,0 3 0,88-9 0,-85 14 0,0-2 0,64-18 0,-111 22 0,-9 2 0,-19-2 0,-29 2 0,37 2 0,-8 0 0,0 0 0,1 1 0,-1 1 0,-31 8 0,47-9 0,0 1 0,-1 0 0,1 0 0,0 1 0,0-1 0,0 1 0,0 0 0,1 1 0,-1-1 0,1 1 0,0 0 0,0 0 0,0 0 0,0 0 0,1 1 0,0 0 0,0-1 0,0 1 0,0 0 0,1 1 0,-3 8 0,2-5 0,1 0 0,0 1 0,1 0 0,0-1 0,1 1 0,0 0 0,0-1 0,1 1 0,0 0 0,0-1 0,6 18 0,-6-24 0,0 1 0,1 0 0,-1-1 0,1 1 0,0-1 0,0 1 0,0-1 0,0 0 0,0 0 0,1 0 0,-1 0 0,1 0 0,0-1 0,0 1 0,0-1 0,0 0 0,1 1 0,-1-2 0,0 1 0,1 0 0,0-1 0,-1 1 0,1-1 0,0 0 0,0 0 0,-1-1 0,1 1 0,0-1 0,0 0 0,0 0 0,7-1 0,-3 0 0,1-1 0,-1 0 0,0 0 0,0-1 0,0 0 0,-1 0 0,1-1 0,-1 0 0,1-1 0,-1 1 0,-1-1 0,1-1 0,-1 1 0,8-9 0,-3 1 0,-1 0 0,0-1 0,-1 0 0,0-1 0,13-30 0,-20 45 0,-1 10 0,0 23 0,0-15 0,2 9-1365,2-1-5461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2.055"/>
    </inkml:context>
    <inkml:brush xml:id="br0">
      <inkml:brushProperty name="width" value="0.05" units="cm"/>
      <inkml:brushProperty name="height" value="0.05" units="cm"/>
    </inkml:brush>
  </inkml:definitions>
  <inkml:trace contextRef="#ctx0" brushRef="#br0">296 164 24575,'3'-3'0,"-1"0"0,0 0 0,0 0 0,0 0 0,-1 0 0,1-1 0,-1 1 0,0-1 0,0 1 0,0-1 0,0 1 0,-1-1 0,1 0 0,-1 1 0,0-1 0,0 0 0,0 1 0,-1-1 0,1 1 0,-1-1 0,0 0 0,0 1 0,0-1 0,-3-6 0,2 6 0,0-1 0,0 1 0,-1-1 0,1 1 0,-1 0 0,0 0 0,0 0 0,-1 0 0,1 0 0,-1 1 0,1-1 0,-1 1 0,0 0 0,-1 0 0,1 1 0,0-1 0,-9-2 0,8 4 0,-1 0 0,1 0 0,-1 1 0,1 0 0,-1 0 0,1 1 0,-1-1 0,1 1 0,-1 0 0,1 1 0,-1-1 0,1 1 0,0 0 0,0 1 0,0-1 0,0 1 0,0 0 0,-4 4 0,-8 5 0,1 2 0,1 0 0,-20 22 0,29-29 0,1-1 0,0 1 0,0 0 0,1 0 0,0 1 0,0-1 0,1 1 0,0 0 0,0 0 0,1 0 0,0 0 0,0 1 0,-1 15 0,3-20 0,0 0 0,1 0 0,-1 1 0,1-1 0,-1 0 0,1 0 0,0 0 0,1 0 0,-1 0 0,1 0 0,0 0 0,0 0 0,0-1 0,0 1 0,1-1 0,-1 1 0,1-1 0,0 0 0,0 0 0,0 0 0,0-1 0,1 1 0,-1-1 0,1 1 0,-1-1 0,1 0 0,0-1 0,0 1 0,4 1 0,5 0 0,0 0 0,-1-1 0,1 0 0,0-1 0,0 0 0,0-1 0,0-1 0,0 0 0,0-1 0,17-4 0,-29 6 0,0 0 0,0 0 0,0-1 0,0 1 0,0 0 0,0-1 0,0 1 0,0 0 0,0-1 0,0 1 0,0-1 0,-1 0 0,1 1 0,0-1 0,0 0 0,-1 1 0,1-1 0,1-1 0,-3 1 0,1 1 0,0 0 0,0-1 0,0 1 0,-1-1 0,1 1 0,0-1 0,0 1 0,-1 0 0,1-1 0,0 1 0,-1 0 0,1-1 0,-1 1 0,1 0 0,0 0 0,-1-1 0,1 1 0,-1 0 0,1 0 0,-1 0 0,1-1 0,-1 1 0,1 0 0,-1 0 0,-40-8 0,33 8 0,0 0 0,0 0 0,0 0 0,0 1 0,0 0 0,0 1 0,0 0 0,0 0 0,0 1 0,1 0 0,-1 0 0,1 1 0,0 0 0,0 0 0,0 1 0,-11 9 0,14-10 0,0 0 0,0 1 0,1-1 0,-1 1 0,1 0 0,1 0 0,-1 0 0,0 0 0,1 1 0,0-1 0,1 1 0,-1-1 0,1 1 0,0-1 0,0 1 0,1 0 0,-1 0 0,1-1 0,1 1 0,-1 0 0,1 0 0,0-1 0,0 1 0,4 9 0,-4-11 5,1 1 1,0-1-1,0 1 0,0-1 0,1 0 0,-1 0 1,1 0-1,0 0 0,0 0 0,0-1 1,1 1-1,-1-1 0,1 0 0,0 0 0,0 0 1,0-1-1,0 1 0,1-1 0,-1 0 0,0 0 1,1-1-1,5 2 0,0-1-154,0 0 1,0-1-1,0 0 1,0-1-1,0 0 1,0-1-1,0 0 1,0-1-1,17-4 1,13-6-6678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2.425"/>
    </inkml:context>
    <inkml:brush xml:id="br0">
      <inkml:brushProperty name="width" value="0.05" units="cm"/>
      <inkml:brushProperty name="height" value="0.05" units="cm"/>
    </inkml:brush>
  </inkml:definitions>
  <inkml:trace contextRef="#ctx0" brushRef="#br0">84 147 24575,'0'-9'0,"0"0"0,-1 0 0,0 0 0,0 0 0,-1 0 0,0 0 0,-1 1 0,0-1 0,0 1 0,-1-1 0,0 1 0,0 0 0,-1 1 0,-8-11 0,13 17 0,-1 0 0,1 1 0,-1-1 0,1 1 0,-1-1 0,1 1 0,-1-1 0,1 1 0,-1-1 0,1 1 0,-1 0 0,0-1 0,1 1 0,-1 0 0,0-1 0,1 1 0,-1 0 0,0 0 0,0 0 0,1 0 0,-1-1 0,0 1 0,0 0 0,1 0 0,-1 1 0,0-1 0,0 0 0,1 0 0,-1 0 0,0 1 0,0-1 0,0 1 0,0 1 0,0-1 0,0 0 0,0 0 0,0 0 0,0 0 0,1 1 0,-1-1 0,0 0 0,1 1 0,-1-1 0,1 0 0,-1 2 0,-1 7 0,1-1 0,0 1 0,0 15 0,4 21 0,12 57 0,-7-56 0,12 50-1365,-14-72-5461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2.788"/>
    </inkml:context>
    <inkml:brush xml:id="br0">
      <inkml:brushProperty name="width" value="0.05" units="cm"/>
      <inkml:brushProperty name="height" value="0.05" units="cm"/>
    </inkml:brush>
  </inkml:definitions>
  <inkml:trace contextRef="#ctx0" brushRef="#br0">85 163 24575,'7'-1'0,"0"1"0,0-1 0,0-1 0,0 1 0,0-1 0,0-1 0,-1 1 0,1-1 0,-1 0 0,1 0 0,-1-1 0,0 0 0,6-5 0,-10 7 0,0 0 0,0 1 0,0-1 0,0 0 0,-1 0 0,1 0 0,0 0 0,-1 0 0,0 0 0,1 0 0,-1-1 0,0 1 0,0 0 0,0-1 0,-1 1 0,1-1 0,0 1 0,-1-1 0,0 1 0,0-1 0,1 0 0,-2 1 0,1-1 0,0 1 0,0-1 0,-1 1 0,1-1 0,-1 1 0,0-1 0,0 1 0,0-1 0,0 1 0,0 0 0,0 0 0,-1 0 0,1-1 0,-1 1 0,-2-2 0,2 1 0,-1 0 0,0 1 0,1-1 0,-1 1 0,-1-1 0,1 1 0,0 0 0,0 0 0,-1 0 0,1 0 0,-1 1 0,0 0 0,1-1 0,-1 1 0,0 1 0,0-1 0,0 0 0,1 1 0,-1 0 0,0 0 0,0 0 0,0 0 0,0 1 0,0-1 0,0 1 0,1 0 0,-1 0 0,0 1 0,-5 2 0,4-1 0,-1 0 0,1 0 0,0 0 0,0 1 0,1 0 0,-1 0 0,1 0 0,-1 0 0,1 1 0,1-1 0,-1 1 0,1 0 0,0 1 0,0-1 0,0 0 0,1 1 0,-1 0 0,-1 8 0,3-7 6,-1 0 0,2 1-1,-1-1 1,1 0 0,0 1-1,0-1 1,1 0 0,0 1 0,1-1-1,-1 0 1,1 0 0,1 0-1,-1 0 1,1 0 0,0-1-1,1 1 1,0-1 0,0 0 0,0 0-1,9 9 1,-7-9-93,1 0-1,-1 0 1,2-1 0,-1 1-1,1-2 1,-1 1 0,1-1-1,1 0 1,-1-1-1,0 0 1,1 0 0,0-1-1,-1 0 1,1 0 0,0-1-1,14 0 1,11-3-6739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3.377"/>
    </inkml:context>
    <inkml:brush xml:id="br0">
      <inkml:brushProperty name="width" value="0.05" units="cm"/>
      <inkml:brushProperty name="height" value="0.05" units="cm"/>
    </inkml:brush>
  </inkml:definitions>
  <inkml:trace contextRef="#ctx0" brushRef="#br0">95 184 24575,'-1'-4'0,"0"-1"0,0 0 0,-1 0 0,0 1 0,0-1 0,0 1 0,0-1 0,-1 1 0,1 0 0,-1 0 0,0 0 0,0 0 0,-1 0 0,1 1 0,-1 0 0,0-1 0,0 1 0,0 1 0,0-1 0,0 1 0,-1-1 0,-7-2 0,11 5 0,0 0 0,1-1 0,-1 1 0,1 0 0,-1 0 0,0 0 0,1 0 0,-1 0 0,0 0 0,1 0 0,-1 0 0,0 1 0,1-1 0,-1 0 0,1 0 0,-1 0 0,0 1 0,1-1 0,-1 0 0,1 1 0,-1-1 0,1 0 0,-1 1 0,1-1 0,-1 1 0,1-1 0,0 1 0,-1-1 0,1 1 0,-1 0 0,1 0 0,-1 1 0,1-1 0,0 1 0,-1 0 0,1-1 0,0 1 0,0 0 0,0-1 0,0 1 0,1 0 0,-1 2 0,18 45 0,-16-45 0,-1-1 0,1 3 0,1 1 0,0 0 0,1-1 0,0 1 0,8 9 0,-12-15 0,1 0 0,0-1 0,-1 1 0,1-1 0,0 1 0,-1-1 0,1 1 0,0-1 0,-1 0 0,1 1 0,0-1 0,0 0 0,0 1 0,0-1 0,-1 0 0,1 0 0,0 0 0,0 0 0,0 0 0,0 0 0,-1 0 0,2 0 0,0-1 0,0 0 0,-1 1 0,1-1 0,-1 0 0,1 0 0,-1-1 0,1 1 0,-1 0 0,0 0 0,0-1 0,0 1 0,1-1 0,-1 1 0,-1-1 0,2-1 0,20-40 0,-15 27 0,0 0 0,15-21 0,-20 34 0,1 0 0,-1 0 0,0 0 0,1 0 0,-1 1 0,1-1 0,0 1 0,0 0 0,0 0 0,0 0 0,0 0 0,0 0 0,1 1 0,-1-1 0,1 1 0,-1 0 0,5-1 0,-6 2 0,0 0 0,0 0 0,0 1 0,0-1 0,0 0 0,0 1 0,0-1 0,0 1 0,0-1 0,0 1 0,-1 0 0,1 0 0,0 0 0,0 0 0,-1 0 0,1 1 0,-1-1 0,1 0 0,-1 1 0,1-1 0,-1 1 0,0-1 0,0 1 0,0 0 0,0 0 0,0-1 0,0 1 0,1 3 0,-1-3 0,0 0 0,-1 0 0,1 0 0,0 0 0,0-1 0,1 1 0,-1 0 0,0-1 0,0 1 0,1 0 0,-1-1 0,1 0 0,0 1 0,-1-1 0,1 0 0,0 0 0,0 0 0,-1 0 0,1 0 0,0 0 0,0-1 0,0 1 0,0-1 0,0 1 0,0-1 0,3 0 0,0 0 0,-1-1 0,1-1 0,-1 1 0,1-1 0,-1 1 0,1-1 0,5-4 0,25-9 0,-33 15 0,0 0 0,0 0 0,-1 0 0,1 0 0,0 0 0,0 0 0,0 0 0,-1 1 0,1-1 0,0 1 0,0-1 0,-1 1 0,1 0 0,0 0 0,-1-1 0,1 1 0,-1 0 0,1 0 0,1 3 0,10 7 0,0 0 0,0-1 0,20 11 0,-26-17 0,0-1 0,0 0 0,1-1 0,-1 0 0,0 0 0,1 0 0,-1-1 0,1 0 0,14 0 0,-13-2 0,0 1 0,1-1 0,-1-1 0,0 0 0,0 0 0,0-1 0,0 0 0,-1 0 0,1-1 0,-1 0 0,15-10 0,-20 11 0,0 1 0,0 0 0,0-1 0,-1 1 0,1-1 0,-1 0 0,0 0 0,1 0 0,-1 0 0,-1-1 0,1 1 0,0 0 0,-1-1 0,0 1 0,0-1 0,0 0 0,0 1 0,0-1 0,-1 0 0,0 1 0,1-1 0,-2 0 0,1 1 0,0-1 0,-1 0 0,1 0 0,-1 1 0,0-1 0,0 1 0,-1-1 0,1 1 0,-2-4 0,2 5 0,0 0 0,0 0 0,0 0 0,0 0 0,0 0 0,0 0 0,-1 0 0,1 1 0,-1-1 0,1 1 0,-1-1 0,0 1 0,1-1 0,-1 1 0,0 0 0,0 0 0,0 0 0,0 0 0,0 0 0,0 0 0,-4-1 0,3 2 0,1 0 0,-1 0 0,0 1 0,0-1 0,0 1 0,1-1 0,-1 1 0,0 0 0,1 0 0,-1 0 0,0 0 0,1 1 0,-1-1 0,-3 4 0,-1 0 0,0 1 0,1 0 0,0 0 0,0 0 0,0 1 0,1 0 0,0 0 0,0 1 0,1 0 0,-4 8 0,7-12 7,-1-1 0,1 1-1,0 0 1,0 1 0,0-1-1,1 0 1,-1 0-1,1 0 1,0 0 0,0 0-1,1 1 1,-1-1 0,1 0-1,0 0 1,0 0 0,0 0-1,3 6 1,-2-7-78,0 0 1,0 0-1,1 0 0,-1-1 0,1 1 1,-1-1-1,1 0 0,0 1 1,0-1-1,0 0 0,0-1 0,0 1 1,0 0-1,1-1 0,-1 0 1,0 0-1,1 0 0,-1 0 0,1 0 1,5 0-1,13 0-6755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3.765"/>
    </inkml:context>
    <inkml:brush xml:id="br0">
      <inkml:brushProperty name="width" value="0.05" units="cm"/>
      <inkml:brushProperty name="height" value="0.05" units="cm"/>
    </inkml:brush>
  </inkml:definitions>
  <inkml:trace contextRef="#ctx0" brushRef="#br0">70 84 24575,'-1'-4'0,"-1"0"0,0 0 0,0-1 0,0 2 0,-1-1 0,1 0 0,-1 0 0,0 1 0,0-1 0,0 1 0,-1 0 0,-3-3 0,-2-2 0,2-1 0,-7-7 0,11 17 0,7 10 0,7 18 0,-1 0 0,6 35 0,-15-61 0,-1 0 0,1 1 0,0-1 0,0-1 0,0 1 0,0 0 0,1 0 0,-1 0 0,1-1 0,3 5 0,-5-7 0,1 1 0,0-1 0,0 1 0,0-1 0,0 1 0,0-1 0,0 0 0,0 1 0,0-1 0,0 0 0,0 0 0,0 1 0,0-1 0,0 0 0,0 0 0,0 0 0,0 0 0,0-1 0,0 1 0,0 0 0,0 0 0,0-1 0,0 1 0,-1 0 0,1-1 0,0 1 0,0-1 0,0 1 0,0-1 0,0 1 0,-1-1 0,1 0 0,0 1 0,0-1 0,0-1 0,25-24 0,13-12 0,-37 37 0,0-1 0,0 1 0,0 0 0,1 0 0,-1 0 0,0 0 0,0 0 0,1 0 0,-1 0 0,1 1 0,-1-1 0,1 1 0,-1 0 0,1 0 0,-1 0 0,1 0 0,-1 0 0,3 1 0,-3 0 0,0-1 0,0 1 0,0 0 0,-1 0 0,1 0 0,0 0 0,-1 0 0,1 1 0,-1-1 0,1 0 0,-1 1 0,0-1 0,1 1 0,-1-1 0,0 1 0,1 2 0,15 33 0,-3-5 0,-13-30-31,0 0 0,0 0 0,1-1 0,-1 1 0,0 0 0,1-1 0,-1 1 0,1-1 0,0 0 0,0 0 0,-1 1 0,1-1 0,0 0 0,0 0 0,0-1 0,0 1 0,0 0 0,0-1 0,0 1 0,0-1 0,0 0 0,1 1 0,-1-1 0,0 0-1,0 0 1,0-1 0,0 1 0,0 0 0,0-1 0,0 1 0,0-1 0,0 0 0,0 1 0,0-1 0,0 0 0,0 0 0,0 0 0,0-1 0,-1 1 0,1 0 0,0-1 0,-1 1 0,3-4 0,10-10-6795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4.090"/>
    </inkml:context>
    <inkml:brush xml:id="br0">
      <inkml:brushProperty name="width" value="0.05" units="cm"/>
      <inkml:brushProperty name="height" value="0.05" units="cm"/>
    </inkml:brush>
  </inkml:definitions>
  <inkml:trace contextRef="#ctx0" brushRef="#br0">105 17 24575,'0'-4'0,"-5"-2"0,-5 0 0,-2 6 0,-3 7 0,0 8 0,0 5 0,1 9 0,3 4 0,4 6 0,7 5 0,4 1 0,6-4 0,1 1 0,-1-2 0,2-3 0,-1-4 0,-2-6-8191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4.465"/>
    </inkml:context>
    <inkml:brush xml:id="br0">
      <inkml:brushProperty name="width" value="0.05" units="cm"/>
      <inkml:brushProperty name="height" value="0.05" units="cm"/>
    </inkml:brush>
  </inkml:definitions>
  <inkml:trace contextRef="#ctx0" brushRef="#br0">1 81 24575,'0'-4'0,"0"-7"0,4-1 0,7 2 0,6 2 0,4 2 0,8 3 0,9 1 0,2-3 0,4-1 0,-1 1 0,-4 1 0,-3 1 0,-8 1-8191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4.793"/>
    </inkml:context>
    <inkml:brush xml:id="br0">
      <inkml:brushProperty name="width" value="0.05" units="cm"/>
      <inkml:brushProperty name="height" value="0.05" units="cm"/>
    </inkml:brush>
  </inkml:definitions>
  <inkml:trace contextRef="#ctx0" brushRef="#br0">0 222 24575,'444'-27'-4,"-284"13"-142,2434-156-2385,-2546 168 2498,246-7 54,-350 21 2167,-92 3-3048,108-12-5966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8.363"/>
    </inkml:context>
    <inkml:brush xml:id="br0">
      <inkml:brushProperty name="width" value="0.05" units="cm"/>
      <inkml:brushProperty name="height" value="0.05" units="cm"/>
    </inkml:brush>
  </inkml:definitions>
  <inkml:trace contextRef="#ctx0" brushRef="#br0">22 1 24575,'-1'0'0,"1"0"0,-1-1 0,0 1 0,0 0 0,0 0 0,0 0 0,1 0 0,-1 0 0,0 0 0,0 1 0,0-1 0,0 0 0,1 0 0,-1 0 0,0 1 0,0-1 0,0 0 0,1 1 0,-1-1 0,0 1 0,1-1 0,-1 1 0,0-1 0,1 1 0,-1 0 0,0 0 0,1 0 0,0 0 0,0 0 0,1 0 0,-1 0 0,0 0 0,1 0 0,-1 0 0,1-1 0,-1 1 0,1 0 0,-1 0 0,1 0 0,0-1 0,-1 1 0,1 0 0,0-1 0,-1 1 0,2 0 0,7 6 0,-1-1 0,1 0 0,13 6 0,25 8 0,2-1 0,52 11 0,107 18 0,-99-24 0,467 117-313,-9 34-1,-533-163 314,3 0 0,-1 1 0,0 2 0,-1 2 0,37 23 0,-57-26 269,-15-13-261,1-1 1,-1 0-1,0 0 1,0 0 0,0 0-1,0 0 1,0 1-1,0-1 1,0 0 0,0 0-1,0 0 1,0 0-1,1 1 1,-1-1-1,0 0 1,0 0 0,0 0-1,0 0 1,0 1-1,0-1 1,0 0 0,-1 0-1,1 0 1,0 1-1,0-1 1,0 0-1,0 0 1,0 0 0,0 0-1,0 0 1,0 1-1,0-1 1,0 0 0,0 0-1,-1 0 1,1 0-1,0 0 1,0 1-1,0-1 1,0 0 0,0 0-1,-1 0 1,1 0-1,0 0 1,-2 0-125,-1 1 0,1-1 0,0 0 0,-1 0 0,1-1-1,0 1 1,-1 0 0,1-1 0,0 1 0,0-1 0,-3-1 0,-19-8-6710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7:47.265"/>
    </inkml:context>
    <inkml:brush xml:id="br0">
      <inkml:brushProperty name="width" value="0.05" units="cm"/>
      <inkml:brushProperty name="height" value="0.05" units="cm"/>
    </inkml:brush>
  </inkml:definitions>
  <inkml:trace contextRef="#ctx0" brushRef="#br0">390 449 24575,'0'-2'0,"0"1"0,0-1 0,0 0 0,-1 0 0,1 0 0,0 0 0,-1 0 0,0 0 0,1 0 0,-1 1 0,0-1 0,0 0 0,0 1 0,0-1 0,0 0 0,0 1 0,-1-1 0,1 1 0,0 0 0,-1-1 0,-2-1 0,0 1 0,0 0 0,0 0 0,0 1 0,0-1 0,0 1 0,-1 0 0,1 0 0,0 0 0,-7 0 0,-1 1 0,0 0 0,1 0 0,-1 1 0,0 1 0,1 0 0,-20 6 0,15-2 0,1 0 0,0 2 0,1-1 0,0 2 0,0 0 0,1 0 0,0 1 0,-22 22 0,28-24 0,0 1 0,0 0 0,0 0 0,1 1 0,1-1 0,0 2 0,0-1 0,1 0 0,0 1 0,0 0 0,2 0 0,-1 0 0,-1 19 0,3-19 0,1 1 0,0-1 0,0 0 0,1 1 0,1-1 0,0 0 0,4 15 0,-5-22 0,1 0 0,-1-1 0,1 1 0,0-1 0,0 0 0,0 1 0,0-1 0,1 0 0,0 0 0,-1-1 0,1 1 0,0 0 0,0-1 0,0 0 0,0 0 0,1 0 0,-1 0 0,1 0 0,-1-1 0,1 1 0,-1-1 0,1 0 0,0 0 0,0 0 0,5 0 0,-1-1 0,1 0 0,0 0 0,0-1 0,-1 0 0,1-1 0,-1 0 0,1 0 0,-1-1 0,0 0 0,0 0 0,0-1 0,0 0 0,-1-1 0,1 1 0,10-10 0,-4 2 0,0-1 0,-1 1 0,-1-2 0,0 0 0,0-1 0,12-22 0,-14 18 0,0-1 0,-2 0 0,0-1 0,-2 0 0,0 0 0,-1-1 0,-2 1 0,2-25 0,-4-182 0,-3 156 0,1 38 0,-1 14 0,2 0 0,1 0 0,3-23 0,-5 43 0,1-1 0,0 0 0,0 0 0,0 1 0,0-1 0,1 0 0,-1 0 0,0 1 0,0-1 0,0 0 0,1 0 0,-1 1 0,0-1 0,0 0 0,1 1 0,-1-1 0,1 1 0,-1-1 0,1 0 0,-1 1 0,1-1 0,-1 1 0,1-1 0,-1 1 0,1-1 0,1 0 0,-2 2 0,1-1 0,0 1 0,0-1 0,0 1 0,-1 0 0,1-1 0,0 1 0,-1 0 0,1-1 0,-1 1 0,1 0 0,-1 0 0,1 0 0,-1-1 0,1 1 0,0 2 0,14 44 0,26 162 27,-27-126-491,2-1 0,36 101 0,-42-157-6362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08:38.724"/>
    </inkml:context>
    <inkml:brush xml:id="br0">
      <inkml:brushProperty name="width" value="0.05" units="cm"/>
      <inkml:brushProperty name="height" value="0.05" units="cm"/>
    </inkml:brush>
  </inkml:definitions>
  <inkml:trace contextRef="#ctx0" brushRef="#br0">1755 0 24575,'-10'2'0,"0"0"0,0 0 0,1 1 0,-1 0 0,1 0 0,0 1 0,0 0 0,-9 6 0,-9 4 0,-357 181 0,60-29 0,151-84 0,-144 71 0,15 21 0,283-162 0,1 2 0,1-1 0,0 2 0,1 0 0,-17 21 0,32-34-116,1-1 64,-1-1 0,1 1 0,0-1 0,-1 1 0,1-1-1,0 1 1,-1-1 0,1 1 0,-1-1 0,1 1 0,-1-1 0,1 1 0,-1-1 0,1 0 0,-1 1 0,1-1 0,-1 0 0,1 1 0,-1-1 0,0 0 0,1 0 0,-1 0 0,-1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09.918"/>
    </inkml:context>
    <inkml:brush xml:id="br0">
      <inkml:brushProperty name="width" value="0.05" units="cm"/>
      <inkml:brushProperty name="height" value="0.05" units="cm"/>
    </inkml:brush>
  </inkml:definitions>
  <inkml:trace contextRef="#ctx0" brushRef="#br0">99 77 24575,'-7'0'0,"0"-1"0,0-1 0,0 1 0,1-1 0,-8-4 0,-16-3 0,29 9 0,1 1 0,-1-1 0,0 0 0,0-1 0,0 1 0,0 0 0,0 0 0,0 0 0,0-1 0,0 1 0,0 0 0,0-1 0,0 1 0,1-1 0,-1 1 0,0-1 0,0 1 0,0-1 0,1 0 0,-1 1 0,0-1 0,0-1 0,1 1 0,1 0 0,-1 1 0,1-1 0,0 0 0,0 1 0,-1-1 0,1 0 0,0 1 0,0-1 0,0 1 0,-1-1 0,1 1 0,0 0 0,0-1 0,0 1 0,0 0 0,1-1 0,56-13 0,-56 14 0,50-9 0,0 2 0,0 3 0,1 2 0,66 5 0,-90 0 0,0 1 0,0 1 0,-1 1 0,0 1 0,0 2 0,-1 1 0,0 1 0,-1 1 0,35 23 0,-48-26 0,-1 1 0,0 1 0,0 0 0,-1 1 0,-1 0 0,0 0 0,0 1 0,-1 1 0,-1-1 0,0 1 0,-1 1 0,-1-1 0,0 1 0,-1 1 0,3 15 0,4 27 0,-3 1 0,3 106 0,-2-20 0,-7-121 0,1-1 0,0 0 0,2 0 0,1-1 0,1 0 0,1 0 0,1 0 0,1-1 0,17 24 0,-16-28 0,0-1 0,2-1 0,0 0 0,0-1 0,1 0 0,1-1 0,1-1 0,-1-1 0,2 0 0,0-1 0,19 8 0,-1-5 0,0-1 0,0-2 0,1-2 0,0-1 0,55 3 0,-10-6 0,118-11 0,-17-14 0,-152 16 0,0-2 0,0-1 0,49-21 0,-74 26 0,-8 3 0,-16 5 0,-28 11 0,17-2-1365,2-1-5461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1.149"/>
    </inkml:context>
    <inkml:brush xml:id="br0">
      <inkml:brushProperty name="width" value="0.05" units="cm"/>
      <inkml:brushProperty name="height" value="0.05" units="cm"/>
    </inkml:brush>
  </inkml:definitions>
  <inkml:trace contextRef="#ctx0" brushRef="#br0">357 362 24575,'5'-1'0,"-1"1"0,0-1 0,1 0 0,-1 0 0,0-1 0,0 1 0,0-1 0,0 0 0,0 0 0,0 0 0,-1-1 0,1 1 0,-1-1 0,0 0 0,1 0 0,-1 0 0,0 0 0,-1 0 0,1-1 0,-1 1 0,1-1 0,-1 0 0,0 0 0,1-4 0,-2 6 0,0-1 0,0 1 0,-1 0 0,1 0 0,-1-1 0,1 1 0,-1 0 0,0 0 0,0-1 0,0 1 0,0 0 0,-1-1 0,1 1 0,0 0 0,-1 0 0,0-1 0,1 1 0,-3-4 0,1 4 0,0 0 0,1 0 0,-1 0 0,0 1 0,-1-1 0,1 0 0,0 1 0,0-1 0,-1 1 0,1 0 0,0 0 0,-1 0 0,1 0 0,-1 0 0,0 0 0,1 1 0,-1-1 0,0 1 0,1 0 0,-4 0 0,-2 0 0,-1 0 0,0 1 0,1 0 0,0 0 0,-1 1 0,1 0 0,0 1 0,0 0 0,0 0 0,-14 8 0,8-3 0,1 0 0,0 1 0,1 1 0,0 0 0,-11 12 0,20-19 0,0 0 0,0 0 0,0 0 0,1 1 0,-1-1 0,1 1 0,0-1 0,0 1 0,0 0 0,1-1 0,-1 1 0,1 0 0,0 0 0,0 0 0,1 0 0,-1 1 0,1-1 0,0 0 0,0 0 0,0 0 0,0 0 0,1 0 0,-1 1 0,1-1 0,0 0 0,1 0 0,-1-1 0,1 1 0,-1 0 0,5 6 0,-2-5 0,0-1 0,0 1 0,0-1 0,0 0 0,1 0 0,-1 0 0,1 0 0,0-1 0,1 0 0,-1 0 0,0 0 0,1-1 0,-1 0 0,1 0 0,0 0 0,0-1 0,0 0 0,0 0 0,0 0 0,10-1 0,-5-1 0,-1 0 0,0-1 0,1-1 0,-1 1 0,0-2 0,0 1 0,0-1 0,-1-1 0,0 0 0,1 0 0,8-7 0,-13 8 0,0 1 0,-1-1 0,1 1 0,-1-1 0,0 0 0,0-1 0,0 1 0,0-1 0,-1 0 0,0 0 0,0 0 0,0 0 0,-1 0 0,0-1 0,0 1 0,0-1 0,0 0 0,-1 1 0,0-1 0,1-11 0,-2 16 0,0 0 0,0 0 0,0 1 0,0-1 0,-1 0 0,1 1 0,0-1 0,0 0 0,0 1 0,0-1 0,-1 1 0,1-1 0,0 0 0,-1 1 0,1-1 0,0 1 0,-1-1 0,1 1 0,-1-1 0,0 0 0,-9 3 0,9 0 0,0-1 0,-1 0 0,1 1 0,0-1 0,0 0 0,0 1 0,0-1 0,0 1 0,0 0 0,1-1 0,-1 1 0,0 0 0,0 3 0,1-3 0,-1 0 0,1-1 0,0 1 0,0 0 0,0 0 0,1 0 0,-1 0 0,0-1 0,1 1 0,-1 0 0,1 0 0,-1-1 0,1 1 0,0 0 0,0-1 0,0 1 0,0-1 0,0 1 0,0-1 0,0 1 0,3 1 0,-2-1 0,0-1 0,1 0 0,-1 0 0,1 1 0,-1-2 0,1 1 0,-1 0 0,1-1 0,0 1 0,-1-1 0,1 1 0,0-1 0,3-1 0,3 1 0,1-1 0,-1-1 0,0 0 0,0 0 0,0-1 0,0 0 0,11-6 0,-9 3 0,0 0 0,-1-1 0,0 0 0,-1 0 0,1-1 0,-1-1 0,-1 1 0,0-1 0,0-1 0,-1 0 0,9-15 0,-13 20 0,0-1 0,0 0 0,-1 0 0,0 0 0,0-1 0,-1 1 0,0 0 0,0-1 0,0 1 0,-1 0 0,0-1 0,0 1 0,0-1 0,-1 1 0,0-1 0,-1 1 0,1 0 0,-1 0 0,0 0 0,-1 0 0,1 0 0,-1 0 0,-4-5 0,1 2 0,0 1 0,0 0 0,-1 0 0,0 1 0,0 0 0,-1 0 0,0 0 0,0 1 0,0 0 0,-1 1 0,-11-5 0,7 4 0,-1 1 0,1 0 0,-1 2 0,0-1 0,0 2 0,0 0 0,-22-1 0,16 3 0,0 1 0,0 1 0,0 1 0,1 0 0,-1 2 0,1 0 0,0 1 0,0 1 0,1 0 0,0 2 0,-29 18 0,28-15 0,1 2 0,1 0 0,1 1 0,0 1 0,1 0 0,0 1 0,2 1 0,0 0 0,1 1 0,-12 25 0,16-27 0,1 1 0,1-1 0,1 2 0,0-1 0,2 0 0,0 1 0,1 0 0,0-1 0,2 1 0,0 0 0,1 0 0,6 29 0,-2-29 0,0 0 0,2 0 0,0-1 0,1 1 0,0-2 0,2 1 0,0-1 0,1 0 0,0-1 0,2-1 0,0 0 0,0 0 0,31 23 0,-29-26 0,0-1 0,1 0 0,0-1 0,1-1 0,0-1 0,0 0 0,1-1 0,0-1 0,0-1 0,1-1 0,0 0 0,-1-1 0,1-1 0,32-1 0,-38-2-59,-1-1 0,1-1-1,-1 0 1,0-1-1,0 0 1,0-1 0,-1 0-1,0-1 1,0 0 0,0-1-1,0 0 1,-1-1 0,-1 0-1,1 0 1,-1-1-1,-1 0 1,1-1 0,-2 0-1,1 0 1,-1-1 0,-1 1-1,8-19 1,-7 10-6767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3.048"/>
    </inkml:context>
    <inkml:brush xml:id="br0">
      <inkml:brushProperty name="width" value="0.05" units="cm"/>
      <inkml:brushProperty name="height" value="0.05" units="cm"/>
    </inkml:brush>
  </inkml:definitions>
  <inkml:trace contextRef="#ctx0" brushRef="#br0">291 43 24575,'-3'-38'0,"3"37"0,0 1 0,0 0 0,0 0 0,0 0 0,0 0 0,0 0 0,0 0 0,0-1 0,0 1 0,0 0 0,-1 0 0,1 0 0,0 0 0,0 0 0,0 0 0,0-1 0,0 1 0,0 0 0,0 0 0,0 0 0,0 0 0,0 0 0,0 0 0,0 0 0,-1-1 0,1 1 0,0 0 0,0 0 0,0 0 0,0 0 0,0 0 0,0 0 0,0 0 0,-1 0 0,1 0 0,0 0 0,0 0 0,0 0 0,0 0 0,0 0 0,0 0 0,-1 0 0,1 0 0,0 0 0,0 0 0,0 0 0,0 0 0,0 0 0,-1 0 0,1 0 0,0 0 0,0 0 0,0 0 0,0 0 0,0 0 0,0 0 0,0 1 0,-1-1 0,1 0 0,-8 20 0,-94 361 50,-59 188-1465,150-539-5411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3.392"/>
    </inkml:context>
    <inkml:brush xml:id="br0">
      <inkml:brushProperty name="width" value="0.05" units="cm"/>
      <inkml:brushProperty name="height" value="0.05" units="cm"/>
    </inkml:brush>
  </inkml:definitions>
  <inkml:trace contextRef="#ctx0" brushRef="#br0">1 308 24575,'0'-1'0,"0"0"0,1 0 0,-1 0 0,0 1 0,1-1 0,-1 0 0,1 0 0,-1 0 0,1 0 0,-1 1 0,1-1 0,-1 0 0,1 1 0,0-1 0,-1 0 0,1 1 0,0-1 0,0 1 0,0-1 0,-1 1 0,1-1 0,0 1 0,1-1 0,27-8 0,-19 6 0,46-18 0,-1-2 0,-1-2 0,-1-3 0,-1-2 0,61-48 0,-87 57 0,-18 14 0,1-1 0,0 2 0,1-1 0,-1 1 0,1 1 0,15-7 0,-24 11 0,0 1 0,0 0 0,0 0 0,0-1 0,1 1 0,-1 0 0,0 0 0,0 0 0,0 0 0,0 0 0,0 0 0,0 1 0,0-1 0,0 0 0,0 0 0,0 1 0,0-1 0,0 1 0,0-1 0,0 1 0,0-1 0,0 1 0,0-1 0,0 1 0,0 0 0,-1 0 0,1-1 0,0 1 0,-1 0 0,1 0 0,0 0 0,-1 0 0,1 0 0,-1 0 0,1 0 0,-1 0 0,0 0 0,1 0 0,-1 0 0,0 0 0,0 2 0,2 6 0,-1 0 0,0 0 0,0 18 0,-1-19 0,-1 88 43,2 51-1451,3-87-5418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4.094"/>
    </inkml:context>
    <inkml:brush xml:id="br0">
      <inkml:brushProperty name="width" value="0.05" units="cm"/>
      <inkml:brushProperty name="height" value="0.05" units="cm"/>
    </inkml:brush>
  </inkml:definitions>
  <inkml:trace contextRef="#ctx0" brushRef="#br0">349 260 24575,'2'0'0,"1"-1"0,-1 1 0,0-1 0,0 0 0,0 0 0,0 1 0,0-1 0,0-1 0,0 1 0,0 0 0,-1 0 0,1-1 0,0 1 0,-1-1 0,1 1 0,-1-1 0,1 0 0,-1 1 0,0-1 0,0 0 0,0 0 0,0 0 0,0 0 0,0 0 0,0 0 0,-1 0 0,1-3 0,2-6 0,0 0 0,-1 0 0,2-20 0,-3 21 0,-1 0 0,0 1 0,0-1 0,-1 0 0,-1 1 0,1-1 0,-1 1 0,-4-11 0,4 17 0,1 0 0,-1-1 0,0 1 0,0 0 0,0-1 0,0 1 0,0 1 0,-1-1 0,1 0 0,-1 0 0,0 1 0,0 0 0,0-1 0,0 1 0,0 0 0,-1 0 0,1 1 0,-1-1 0,1 1 0,-1 0 0,1 0 0,-1 0 0,-6-1 0,0 2 0,0 0 0,0 0 0,-1 1 0,1 0 0,0 1 0,0 0 0,0 1 0,1 0 0,-1 1 0,1 0 0,0 0 0,-1 1 0,2 0 0,-1 0 0,-14 13 0,7-5 0,1 0 0,1 1 0,0 0 0,1 2 0,0-1 0,1 2 0,-11 20 0,18-28 0,1 0 0,-1 0 0,2 0 0,-1 1 0,2 0 0,-1 0 0,1 0 0,1 0 0,-2 18 0,3-24 0,1-1 0,-1 1 0,1 0 0,-1 0 0,1-1 0,0 1 0,1-1 0,-1 1 0,0-1 0,1 1 0,0-1 0,0 0 0,0 0 0,0 0 0,1 0 0,-1 0 0,1 0 0,-1 0 0,1-1 0,0 0 0,0 1 0,0-1 0,1 0 0,-1 0 0,0-1 0,1 1 0,-1-1 0,1 0 0,3 1 0,3 1 0,0-1 0,-1-1 0,1 0 0,0 0 0,0-1 0,0 0 0,0-1 0,-1 0 0,1-1 0,0 0 0,-1 0 0,1-1 0,-1 0 0,0 0 0,0-1 0,0-1 0,0 0 0,10-7 0,-3 0 0,0 0 0,-1-1 0,-1-1 0,0 0 0,-1-1 0,0 0 0,-1-1 0,11-19 0,32-74 0,-55 109 0,0 0 0,0 0 0,0 0 0,0 0 0,0 0 0,0 0 0,0-1 0,0 1 0,0 0 0,0 0 0,0 0 0,1 0 0,-1 0 0,0 0 0,0 0 0,0 0 0,0 0 0,0-1 0,0 1 0,0 0 0,0 0 0,1 0 0,-1 0 0,0 0 0,0 0 0,0 0 0,0 0 0,0 0 0,0 0 0,0 0 0,1 0 0,-1 0 0,0 0 0,0 0 0,0 0 0,0 0 0,0 0 0,0 0 0,1 0 0,-1 0 0,0 0 0,0 0 0,0 0 0,0 0 0,0 0 0,0 0 0,0 0 0,1 1 0,-1-1 0,0 0 0,0 0 0,0 0 0,4 10 0,2 21 0,-5-23 0,9 70 32,-6-44-730,13 58-1,-10-71-6127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4.485"/>
    </inkml:context>
    <inkml:brush xml:id="br0">
      <inkml:brushProperty name="width" value="0.05" units="cm"/>
      <inkml:brushProperty name="height" value="0.05" units="cm"/>
    </inkml:brush>
  </inkml:definitions>
  <inkml:trace contextRef="#ctx0" brushRef="#br0">0 87 24575,'1'-1'0,"0"-1"0,0 1 0,0-1 0,0 0 0,0 0 0,0 0 0,-1 1 0,1-1 0,-1 0 0,1 0 0,-1-4 0,-1 1 0,-1 16 0,1 4 0,1-1 0,1 0 0,0 1 0,1-1 0,1 0 0,0 0 0,1 0 0,7 17 0,8 33 0,-15-47 0,-1-16 0,0-24 0,-1-1 0,-1 21 0,3-23 0,1-1 0,1 1 0,2 0 0,14-33 0,-19 52 0,0 1 0,1 0 0,0 0 0,0 1 0,0-1 0,1 1 0,0 0 0,0 0 0,10-7 0,-11 9 0,0 1 0,0 0 0,0 0 0,0 0 0,1 1 0,-1-1 0,0 1 0,1 0 0,-1 0 0,1 1 0,0-1 0,-1 1 0,1 0 0,-1 1 0,1-1 0,6 2 0,-7-1 5,1 0 0,-1 1 0,0-1 0,0 1 0,0 0 0,0 0 0,0 1 0,0-1 0,-1 1 0,1 0 0,-1 0 0,0 0 0,0 0 0,0 1 0,0-1 0,0 1 0,-1 0 0,1 0 0,-1 0 0,0 0 0,-1 0 0,1 0 0,1 7 0,1 4-253,0 1 1,-1-1-1,-1 1 1,-1 0-1,0 20 1,-1-11-6579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4.844"/>
    </inkml:context>
    <inkml:brush xml:id="br0">
      <inkml:brushProperty name="width" value="0.05" units="cm"/>
      <inkml:brushProperty name="height" value="0.05" units="cm"/>
    </inkml:brush>
  </inkml:definitions>
  <inkml:trace contextRef="#ctx0" brushRef="#br0">2 95 24575,'-1'-1'0,"1"1"0,0-1 0,0 0 0,0 1 0,-1-1 0,1 0 0,0 1 0,0-1 0,0 0 0,0 1 0,0-1 0,0 0 0,1 1 0,-1-1 0,0 0 0,0 1 0,0-1 0,1 0 0,-1 1 0,0-1 0,0 1 0,1-1 0,-1 0 0,1 1 0,-1-1 0,0 1 0,1-1 0,-1 1 0,1 0 0,0-1 0,12 16 0,10 38 0,7 21 0,-30-74 0,0 0 0,0 1 0,0-1 0,0 0 0,1 1 0,-1-1 0,0 0 0,0 1 0,0-1 0,1 0 0,-1 1 0,0-1 0,1 0 0,-1 0 0,0 1 0,0-1 0,1 0 0,-1 0 0,0 0 0,1 0 0,-1 1 0,1-1 0,-1 0 0,0 0 0,1 0 0,-1 0 0,0 0 0,1 0 0,-1 0 0,1 0 0,-1 0 0,0 0 0,1 0 0,-1 0 0,1 0 0,-1 0 0,0 0 0,1 0 0,-1-1 0,0 1 0,1 0 0,-1 0 0,0 0 0,1-1 0,-1 1 0,0 0 0,1 0 0,-1-1 0,0 1 0,0 0 0,1 0 0,-1-1 0,0 1 0,0 0 0,0-1 0,1 1 0,-1 0 0,0-1 0,0 1 0,0-1 0,0 1 0,0 0 0,0-1 0,12-28 0,-11 26 0,10-30 0,-8 18 0,1 1 0,1 1 0,0-1 0,1 0 0,1 1 0,0 0 0,0 1 0,17-20 0,-24 31 0,1 0 0,0 0 0,0 0 0,0 0 0,0 1 0,0-1 0,0 0 0,0 1 0,0-1 0,0 1 0,0-1 0,0 1 0,0-1 0,0 1 0,0 0 0,0 0 0,1-1 0,-1 1 0,0 0 0,0 0 0,0 0 0,0 0 0,1 0 0,-1 1 0,0-1 0,1 1 0,1 0 0,-1 0 0,0 0 0,0 1 0,0-1 0,0 1 0,0-1 0,-1 1 0,1 0 0,0 0 0,-1 0 0,3 4 0,1 3 0,0 0 0,0 0 0,-1 0 0,-1 1 0,3 11 0,26 184-804,-30-188 243,1 9-6265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5.220"/>
    </inkml:context>
    <inkml:brush xml:id="br0">
      <inkml:brushProperty name="width" value="0.05" units="cm"/>
      <inkml:brushProperty name="height" value="0.05" units="cm"/>
    </inkml:brush>
  </inkml:definitions>
  <inkml:trace contextRef="#ctx0" brushRef="#br0">106 27 24575,'1'0'0,"-1"-1"0,0 1 0,1 0 0,-1 0 0,0 0 0,1 0 0,-1 0 0,0-1 0,0 1 0,1 0 0,-1 0 0,0-1 0,0 1 0,0 0 0,1 0 0,-1-1 0,0 1 0,0 0 0,0 0 0,0-1 0,1 1 0,-1 0 0,0-1 0,0 1 0,0 0 0,0-1 0,0 1 0,0 0 0,0-1 0,0 1 0,0 0 0,0-1 0,0 1 0,0 0 0,0-1 0,0 1 0,-1 0 0,1-1 0,0 1 0,0 0 0,0 0 0,0-1 0,0 1 0,-1 0 0,1-1 0,0 1 0,0 0 0,-1 0 0,1 0 0,0-1 0,0 1 0,-1 0 0,1 0 0,-2-1 0,1 1 0,0 0 0,0 0 0,-1-1 0,1 1 0,0 0 0,-1 0 0,1 1 0,0-1 0,-1 0 0,1 0 0,0 1 0,-2 0 0,-3 2 0,0 0 0,0 0 0,1 1 0,0 0 0,-1 0 0,1 0 0,1 1 0,-1-1 0,1 1 0,0 0 0,0 1 0,0-1 0,0 1 0,1 0 0,-4 9 0,6-12 0,-1 1 0,1-1 0,0 1 0,0 0 0,0-1 0,0 1 0,1 0 0,-1 0 0,1-1 0,0 1 0,0 0 0,0 0 0,1-1 0,-1 1 0,1 0 0,0-1 0,0 1 0,0-1 0,1 1 0,-1-1 0,1 1 0,0-1 0,0 0 0,0 0 0,0 0 0,1 0 0,-1 0 0,6 4 0,-6-5 0,0-1 0,0 1 0,0-1 0,1 1 0,-1-1 0,0 0 0,1 0 0,-1 0 0,1-1 0,0 1 0,-1 0 0,1-1 0,0 0 0,-1 1 0,1-1 0,0 0 0,-1 0 0,1-1 0,0 1 0,3-2 0,-1 1 0,-1-1 0,1 0 0,-1 0 0,0 0 0,1-1 0,-1 0 0,-1 0 0,1 0 0,0 0 0,-1 0 0,4-5 0,-3 4 0,0 0 0,-1 0 0,1-1 0,-1 0 0,0 0 0,-1 0 0,1 0 0,-1 0 0,0 0 0,0 0 0,0-1 0,-1 1 0,0-1 0,0 0 0,0 1 0,-1-1 0,0 0 0,0 1 0,0-1 0,-2-8 0,0 10-30,0 1 0,0-1-1,0 0 1,0 1 0,0-1-1,-1 1 1,0 0 0,1 0-1,-1 0 1,0 0 0,-1 0-1,1 1 1,0 0 0,-1-1-1,1 1 1,-1 0-1,0 1 1,0-1 0,0 1-1,0-1 1,0 1 0,0 0-1,0 1 1,0-1 0,0 1-1,0-1 1,0 1 0,-1 1-1,1-1 1,0 1 0,0-1-1,0 1 1,0 0 0,0 1-1,0-1 1,0 1 0,0-1-1,1 1 1,-1 0 0,1 1-1,-1-1 1,1 0 0,0 1-1,-6 5 1,-3 9-6796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0:15.629"/>
    </inkml:context>
    <inkml:brush xml:id="br0">
      <inkml:brushProperty name="width" value="0.05" units="cm"/>
      <inkml:brushProperty name="height" value="0.05" units="cm"/>
    </inkml:brush>
  </inkml:definitions>
  <inkml:trace contextRef="#ctx0" brushRef="#br0">25 34 24575,'0'-4'0,"0"-7"0,-4-1 0,-3 6 0,2 9 0,0 8 0,2 12 0,5 11 0,3 9 0,1 2 0,3 2 0,0 3 0,0 2 0,-3-3 0,-2-5 0,-2-10-8191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27</a:t>
            </a:fld>
            <a:endParaRPr lang="en-US"/>
          </a:p>
        </p:txBody>
      </p:sp>
    </p:spTree>
    <p:extLst>
      <p:ext uri="{BB962C8B-B14F-4D97-AF65-F5344CB8AC3E}">
        <p14:creationId xmlns:p14="http://schemas.microsoft.com/office/powerpoint/2010/main" val="328951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0.png"/></Relationships>
</file>

<file path=ppt/slides/_rels/slide11.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17" Type="http://schemas.openxmlformats.org/officeDocument/2006/relationships/image" Target="../media/image305.png"/><Relationship Id="rId299" Type="http://schemas.openxmlformats.org/officeDocument/2006/relationships/image" Target="../media/image396.png"/><Relationship Id="rId21" Type="http://schemas.openxmlformats.org/officeDocument/2006/relationships/image" Target="../media/image259.png"/><Relationship Id="rId63" Type="http://schemas.openxmlformats.org/officeDocument/2006/relationships/image" Target="../media/image280.png"/><Relationship Id="rId159" Type="http://schemas.openxmlformats.org/officeDocument/2006/relationships/image" Target="../media/image326.png"/><Relationship Id="rId324" Type="http://schemas.openxmlformats.org/officeDocument/2006/relationships/image" Target="../media/image408.png"/><Relationship Id="rId170" Type="http://schemas.openxmlformats.org/officeDocument/2006/relationships/customXml" Target="../ink/ink330.xml"/><Relationship Id="rId226" Type="http://schemas.openxmlformats.org/officeDocument/2006/relationships/customXml" Target="../ink/ink358.xml"/><Relationship Id="rId268" Type="http://schemas.openxmlformats.org/officeDocument/2006/relationships/customXml" Target="../ink/ink379.xml"/><Relationship Id="rId32" Type="http://schemas.openxmlformats.org/officeDocument/2006/relationships/customXml" Target="../ink/ink260.xml"/><Relationship Id="rId74" Type="http://schemas.openxmlformats.org/officeDocument/2006/relationships/image" Target="../media/image284.png"/><Relationship Id="rId128" Type="http://schemas.openxmlformats.org/officeDocument/2006/relationships/customXml" Target="../ink/ink309.xml"/><Relationship Id="rId5" Type="http://schemas.openxmlformats.org/officeDocument/2006/relationships/image" Target="../media/image252.png"/><Relationship Id="rId181" Type="http://schemas.openxmlformats.org/officeDocument/2006/relationships/image" Target="../media/image337.png"/><Relationship Id="rId237" Type="http://schemas.openxmlformats.org/officeDocument/2006/relationships/image" Target="../media/image365.png"/><Relationship Id="rId279" Type="http://schemas.openxmlformats.org/officeDocument/2006/relationships/image" Target="../media/image386.png"/><Relationship Id="rId43" Type="http://schemas.openxmlformats.org/officeDocument/2006/relationships/image" Target="../media/image270.png"/><Relationship Id="rId139" Type="http://schemas.openxmlformats.org/officeDocument/2006/relationships/image" Target="../media/image316.png"/><Relationship Id="rId290" Type="http://schemas.openxmlformats.org/officeDocument/2006/relationships/customXml" Target="../ink/ink390.xml"/><Relationship Id="rId304" Type="http://schemas.openxmlformats.org/officeDocument/2006/relationships/image" Target="../media/image398.png"/><Relationship Id="rId85" Type="http://schemas.openxmlformats.org/officeDocument/2006/relationships/customXml" Target="../ink/ink287.xml"/><Relationship Id="rId150" Type="http://schemas.openxmlformats.org/officeDocument/2006/relationships/customXml" Target="../ink/ink320.xml"/><Relationship Id="rId192" Type="http://schemas.openxmlformats.org/officeDocument/2006/relationships/customXml" Target="../ink/ink341.xml"/><Relationship Id="rId206" Type="http://schemas.openxmlformats.org/officeDocument/2006/relationships/customXml" Target="../ink/ink348.xml"/><Relationship Id="rId248" Type="http://schemas.openxmlformats.org/officeDocument/2006/relationships/customXml" Target="../ink/ink369.xml"/><Relationship Id="rId12" Type="http://schemas.openxmlformats.org/officeDocument/2006/relationships/customXml" Target="../ink/ink250.xml"/><Relationship Id="rId108" Type="http://schemas.openxmlformats.org/officeDocument/2006/relationships/image" Target="../media/image301.png"/><Relationship Id="rId315" Type="http://schemas.openxmlformats.org/officeDocument/2006/relationships/customXml" Target="../ink/ink403.xml"/><Relationship Id="rId54" Type="http://schemas.openxmlformats.org/officeDocument/2006/relationships/customXml" Target="../ink/ink271.xml"/><Relationship Id="rId96" Type="http://schemas.openxmlformats.org/officeDocument/2006/relationships/image" Target="../media/image295.png"/><Relationship Id="rId161" Type="http://schemas.openxmlformats.org/officeDocument/2006/relationships/image" Target="../media/image327.png"/><Relationship Id="rId217" Type="http://schemas.openxmlformats.org/officeDocument/2006/relationships/image" Target="../media/image355.png"/><Relationship Id="rId259" Type="http://schemas.openxmlformats.org/officeDocument/2006/relationships/image" Target="../media/image376.png"/><Relationship Id="rId23" Type="http://schemas.openxmlformats.org/officeDocument/2006/relationships/image" Target="../media/image260.png"/><Relationship Id="rId119" Type="http://schemas.openxmlformats.org/officeDocument/2006/relationships/image" Target="../media/image306.png"/><Relationship Id="rId270" Type="http://schemas.openxmlformats.org/officeDocument/2006/relationships/customXml" Target="../ink/ink380.xml"/><Relationship Id="rId326" Type="http://schemas.openxmlformats.org/officeDocument/2006/relationships/image" Target="../media/image409.png"/><Relationship Id="rId65" Type="http://schemas.openxmlformats.org/officeDocument/2006/relationships/customXml" Target="../ink/ink277.xml"/><Relationship Id="rId130" Type="http://schemas.openxmlformats.org/officeDocument/2006/relationships/customXml" Target="../ink/ink310.xml"/><Relationship Id="rId172" Type="http://schemas.openxmlformats.org/officeDocument/2006/relationships/customXml" Target="../ink/ink331.xml"/><Relationship Id="rId228" Type="http://schemas.openxmlformats.org/officeDocument/2006/relationships/customXml" Target="../ink/ink359.xml"/><Relationship Id="rId281" Type="http://schemas.openxmlformats.org/officeDocument/2006/relationships/image" Target="../media/image387.png"/><Relationship Id="rId34" Type="http://schemas.openxmlformats.org/officeDocument/2006/relationships/customXml" Target="../ink/ink261.xml"/><Relationship Id="rId76" Type="http://schemas.openxmlformats.org/officeDocument/2006/relationships/image" Target="../media/image285.png"/><Relationship Id="rId141" Type="http://schemas.openxmlformats.org/officeDocument/2006/relationships/image" Target="../media/image317.png"/><Relationship Id="rId7" Type="http://schemas.openxmlformats.org/officeDocument/2006/relationships/image" Target="../media/image253.png"/><Relationship Id="rId183" Type="http://schemas.openxmlformats.org/officeDocument/2006/relationships/image" Target="../media/image338.png"/><Relationship Id="rId239" Type="http://schemas.openxmlformats.org/officeDocument/2006/relationships/image" Target="../media/image366.png"/><Relationship Id="rId250" Type="http://schemas.openxmlformats.org/officeDocument/2006/relationships/customXml" Target="../ink/ink370.xml"/><Relationship Id="rId271" Type="http://schemas.openxmlformats.org/officeDocument/2006/relationships/image" Target="../media/image382.png"/><Relationship Id="rId292" Type="http://schemas.openxmlformats.org/officeDocument/2006/relationships/customXml" Target="../ink/ink391.xml"/><Relationship Id="rId306" Type="http://schemas.openxmlformats.org/officeDocument/2006/relationships/image" Target="../media/image399.png"/><Relationship Id="rId24" Type="http://schemas.openxmlformats.org/officeDocument/2006/relationships/customXml" Target="../ink/ink256.xml"/><Relationship Id="rId45" Type="http://schemas.openxmlformats.org/officeDocument/2006/relationships/image" Target="../media/image271.png"/><Relationship Id="rId66" Type="http://schemas.openxmlformats.org/officeDocument/2006/relationships/image" Target="../media/image208.png"/><Relationship Id="rId87" Type="http://schemas.openxmlformats.org/officeDocument/2006/relationships/customXml" Target="../ink/ink288.xml"/><Relationship Id="rId110" Type="http://schemas.openxmlformats.org/officeDocument/2006/relationships/image" Target="../media/image302.png"/><Relationship Id="rId131" Type="http://schemas.openxmlformats.org/officeDocument/2006/relationships/image" Target="../media/image312.png"/><Relationship Id="rId327" Type="http://schemas.openxmlformats.org/officeDocument/2006/relationships/customXml" Target="../ink/ink409.xml"/><Relationship Id="rId152" Type="http://schemas.openxmlformats.org/officeDocument/2006/relationships/customXml" Target="../ink/ink321.xml"/><Relationship Id="rId173" Type="http://schemas.openxmlformats.org/officeDocument/2006/relationships/image" Target="../media/image333.png"/><Relationship Id="rId194" Type="http://schemas.openxmlformats.org/officeDocument/2006/relationships/customXml" Target="../ink/ink342.xml"/><Relationship Id="rId208" Type="http://schemas.openxmlformats.org/officeDocument/2006/relationships/customXml" Target="../ink/ink349.xml"/><Relationship Id="rId229" Type="http://schemas.openxmlformats.org/officeDocument/2006/relationships/image" Target="../media/image361.png"/><Relationship Id="rId240" Type="http://schemas.openxmlformats.org/officeDocument/2006/relationships/customXml" Target="../ink/ink365.xml"/><Relationship Id="rId261" Type="http://schemas.openxmlformats.org/officeDocument/2006/relationships/image" Target="../media/image377.png"/><Relationship Id="rId14" Type="http://schemas.openxmlformats.org/officeDocument/2006/relationships/customXml" Target="../ink/ink251.xml"/><Relationship Id="rId35" Type="http://schemas.openxmlformats.org/officeDocument/2006/relationships/image" Target="../media/image266.png"/><Relationship Id="rId56" Type="http://schemas.openxmlformats.org/officeDocument/2006/relationships/customXml" Target="../ink/ink272.xml"/><Relationship Id="rId77" Type="http://schemas.openxmlformats.org/officeDocument/2006/relationships/customXml" Target="../ink/ink283.xml"/><Relationship Id="rId100" Type="http://schemas.openxmlformats.org/officeDocument/2006/relationships/image" Target="../media/image297.png"/><Relationship Id="rId282" Type="http://schemas.openxmlformats.org/officeDocument/2006/relationships/customXml" Target="../ink/ink386.xml"/><Relationship Id="rId317" Type="http://schemas.openxmlformats.org/officeDocument/2006/relationships/customXml" Target="../ink/ink404.xml"/><Relationship Id="rId8" Type="http://schemas.openxmlformats.org/officeDocument/2006/relationships/customXml" Target="../ink/ink248.xml"/><Relationship Id="rId98" Type="http://schemas.openxmlformats.org/officeDocument/2006/relationships/image" Target="../media/image296.png"/><Relationship Id="rId121" Type="http://schemas.openxmlformats.org/officeDocument/2006/relationships/image" Target="../media/image307.png"/><Relationship Id="rId142" Type="http://schemas.openxmlformats.org/officeDocument/2006/relationships/customXml" Target="../ink/ink316.xml"/><Relationship Id="rId163" Type="http://schemas.openxmlformats.org/officeDocument/2006/relationships/image" Target="../media/image328.png"/><Relationship Id="rId184" Type="http://schemas.openxmlformats.org/officeDocument/2006/relationships/customXml" Target="../ink/ink337.xml"/><Relationship Id="rId219" Type="http://schemas.openxmlformats.org/officeDocument/2006/relationships/image" Target="../media/image356.png"/><Relationship Id="rId230" Type="http://schemas.openxmlformats.org/officeDocument/2006/relationships/customXml" Target="../ink/ink360.xml"/><Relationship Id="rId251" Type="http://schemas.openxmlformats.org/officeDocument/2006/relationships/image" Target="../media/image372.png"/><Relationship Id="rId25" Type="http://schemas.openxmlformats.org/officeDocument/2006/relationships/image" Target="../media/image261.png"/><Relationship Id="rId46" Type="http://schemas.openxmlformats.org/officeDocument/2006/relationships/customXml" Target="../ink/ink267.xml"/><Relationship Id="rId67" Type="http://schemas.openxmlformats.org/officeDocument/2006/relationships/customXml" Target="../ink/ink278.xml"/><Relationship Id="rId272" Type="http://schemas.openxmlformats.org/officeDocument/2006/relationships/customXml" Target="../ink/ink381.xml"/><Relationship Id="rId293" Type="http://schemas.openxmlformats.org/officeDocument/2006/relationships/image" Target="../media/image393.png"/><Relationship Id="rId307" Type="http://schemas.openxmlformats.org/officeDocument/2006/relationships/customXml" Target="../ink/ink399.xml"/><Relationship Id="rId328" Type="http://schemas.openxmlformats.org/officeDocument/2006/relationships/image" Target="../media/image410.png"/><Relationship Id="rId88" Type="http://schemas.openxmlformats.org/officeDocument/2006/relationships/image" Target="../media/image291.png"/><Relationship Id="rId111" Type="http://schemas.openxmlformats.org/officeDocument/2006/relationships/customXml" Target="../ink/ink300.xml"/><Relationship Id="rId132" Type="http://schemas.openxmlformats.org/officeDocument/2006/relationships/customXml" Target="../ink/ink311.xml"/><Relationship Id="rId153" Type="http://schemas.openxmlformats.org/officeDocument/2006/relationships/image" Target="../media/image323.png"/><Relationship Id="rId174" Type="http://schemas.openxmlformats.org/officeDocument/2006/relationships/customXml" Target="../ink/ink332.xml"/><Relationship Id="rId195" Type="http://schemas.openxmlformats.org/officeDocument/2006/relationships/image" Target="../media/image344.png"/><Relationship Id="rId209" Type="http://schemas.openxmlformats.org/officeDocument/2006/relationships/image" Target="../media/image351.png"/><Relationship Id="rId220" Type="http://schemas.openxmlformats.org/officeDocument/2006/relationships/customXml" Target="../ink/ink355.xml"/><Relationship Id="rId241" Type="http://schemas.openxmlformats.org/officeDocument/2006/relationships/image" Target="../media/image367.png"/><Relationship Id="rId15" Type="http://schemas.openxmlformats.org/officeDocument/2006/relationships/image" Target="../media/image257.png"/><Relationship Id="rId36" Type="http://schemas.openxmlformats.org/officeDocument/2006/relationships/customXml" Target="../ink/ink262.xml"/><Relationship Id="rId57" Type="http://schemas.openxmlformats.org/officeDocument/2006/relationships/image" Target="../media/image277.png"/><Relationship Id="rId262" Type="http://schemas.openxmlformats.org/officeDocument/2006/relationships/customXml" Target="../ink/ink376.xml"/><Relationship Id="rId283" Type="http://schemas.openxmlformats.org/officeDocument/2006/relationships/image" Target="../media/image388.png"/><Relationship Id="rId318" Type="http://schemas.openxmlformats.org/officeDocument/2006/relationships/image" Target="../media/image405.png"/><Relationship Id="rId78" Type="http://schemas.openxmlformats.org/officeDocument/2006/relationships/image" Target="../media/image286.png"/><Relationship Id="rId99" Type="http://schemas.openxmlformats.org/officeDocument/2006/relationships/customXml" Target="../ink/ink294.xml"/><Relationship Id="rId101" Type="http://schemas.openxmlformats.org/officeDocument/2006/relationships/customXml" Target="../ink/ink295.xml"/><Relationship Id="rId122" Type="http://schemas.openxmlformats.org/officeDocument/2006/relationships/customXml" Target="../ink/ink306.xml"/><Relationship Id="rId143" Type="http://schemas.openxmlformats.org/officeDocument/2006/relationships/image" Target="../media/image318.png"/><Relationship Id="rId164" Type="http://schemas.openxmlformats.org/officeDocument/2006/relationships/customXml" Target="../ink/ink327.xml"/><Relationship Id="rId185" Type="http://schemas.openxmlformats.org/officeDocument/2006/relationships/image" Target="../media/image339.png"/><Relationship Id="rId9" Type="http://schemas.openxmlformats.org/officeDocument/2006/relationships/image" Target="../media/image254.png"/><Relationship Id="rId210" Type="http://schemas.openxmlformats.org/officeDocument/2006/relationships/customXml" Target="../ink/ink350.xml"/><Relationship Id="rId26" Type="http://schemas.openxmlformats.org/officeDocument/2006/relationships/customXml" Target="../ink/ink257.xml"/><Relationship Id="rId231" Type="http://schemas.openxmlformats.org/officeDocument/2006/relationships/image" Target="../media/image362.png"/><Relationship Id="rId252" Type="http://schemas.openxmlformats.org/officeDocument/2006/relationships/customXml" Target="../ink/ink371.xml"/><Relationship Id="rId273" Type="http://schemas.openxmlformats.org/officeDocument/2006/relationships/image" Target="../media/image383.png"/><Relationship Id="rId294" Type="http://schemas.openxmlformats.org/officeDocument/2006/relationships/customXml" Target="../ink/ink392.xml"/><Relationship Id="rId308" Type="http://schemas.openxmlformats.org/officeDocument/2006/relationships/image" Target="../media/image400.png"/><Relationship Id="rId329" Type="http://schemas.openxmlformats.org/officeDocument/2006/relationships/customXml" Target="../ink/ink410.xml"/><Relationship Id="rId47" Type="http://schemas.openxmlformats.org/officeDocument/2006/relationships/image" Target="../media/image272.png"/><Relationship Id="rId68" Type="http://schemas.openxmlformats.org/officeDocument/2006/relationships/image" Target="../media/image281.png"/><Relationship Id="rId89" Type="http://schemas.openxmlformats.org/officeDocument/2006/relationships/customXml" Target="../ink/ink289.xml"/><Relationship Id="rId112" Type="http://schemas.openxmlformats.org/officeDocument/2006/relationships/customXml" Target="../ink/ink301.xml"/><Relationship Id="rId133" Type="http://schemas.openxmlformats.org/officeDocument/2006/relationships/image" Target="../media/image313.png"/><Relationship Id="rId154" Type="http://schemas.openxmlformats.org/officeDocument/2006/relationships/customXml" Target="../ink/ink322.xml"/><Relationship Id="rId175" Type="http://schemas.openxmlformats.org/officeDocument/2006/relationships/image" Target="../media/image334.png"/><Relationship Id="rId196" Type="http://schemas.openxmlformats.org/officeDocument/2006/relationships/customXml" Target="../ink/ink343.xml"/><Relationship Id="rId200" Type="http://schemas.openxmlformats.org/officeDocument/2006/relationships/customXml" Target="../ink/ink345.xml"/><Relationship Id="rId16" Type="http://schemas.openxmlformats.org/officeDocument/2006/relationships/customXml" Target="../ink/ink252.xml"/><Relationship Id="rId221" Type="http://schemas.openxmlformats.org/officeDocument/2006/relationships/image" Target="../media/image357.png"/><Relationship Id="rId242" Type="http://schemas.openxmlformats.org/officeDocument/2006/relationships/customXml" Target="../ink/ink366.xml"/><Relationship Id="rId263" Type="http://schemas.openxmlformats.org/officeDocument/2006/relationships/image" Target="../media/image378.png"/><Relationship Id="rId284" Type="http://schemas.openxmlformats.org/officeDocument/2006/relationships/customXml" Target="../ink/ink387.xml"/><Relationship Id="rId319" Type="http://schemas.openxmlformats.org/officeDocument/2006/relationships/customXml" Target="../ink/ink405.xml"/><Relationship Id="rId37" Type="http://schemas.openxmlformats.org/officeDocument/2006/relationships/image" Target="../media/image267.png"/><Relationship Id="rId58" Type="http://schemas.openxmlformats.org/officeDocument/2006/relationships/customXml" Target="../ink/ink273.xml"/><Relationship Id="rId79" Type="http://schemas.openxmlformats.org/officeDocument/2006/relationships/customXml" Target="../ink/ink284.xml"/><Relationship Id="rId102" Type="http://schemas.openxmlformats.org/officeDocument/2006/relationships/image" Target="../media/image298.png"/><Relationship Id="rId123" Type="http://schemas.openxmlformats.org/officeDocument/2006/relationships/image" Target="../media/image308.png"/><Relationship Id="rId144" Type="http://schemas.openxmlformats.org/officeDocument/2006/relationships/customXml" Target="../ink/ink317.xml"/><Relationship Id="rId330" Type="http://schemas.openxmlformats.org/officeDocument/2006/relationships/image" Target="../media/image411.png"/><Relationship Id="rId90" Type="http://schemas.openxmlformats.org/officeDocument/2006/relationships/image" Target="../media/image292.png"/><Relationship Id="rId165" Type="http://schemas.openxmlformats.org/officeDocument/2006/relationships/image" Target="../media/image329.png"/><Relationship Id="rId186" Type="http://schemas.openxmlformats.org/officeDocument/2006/relationships/customXml" Target="../ink/ink338.xml"/><Relationship Id="rId211" Type="http://schemas.openxmlformats.org/officeDocument/2006/relationships/image" Target="../media/image352.png"/><Relationship Id="rId232" Type="http://schemas.openxmlformats.org/officeDocument/2006/relationships/customXml" Target="../ink/ink361.xml"/><Relationship Id="rId253" Type="http://schemas.openxmlformats.org/officeDocument/2006/relationships/image" Target="../media/image373.png"/><Relationship Id="rId274" Type="http://schemas.openxmlformats.org/officeDocument/2006/relationships/customXml" Target="../ink/ink382.xml"/><Relationship Id="rId295" Type="http://schemas.openxmlformats.org/officeDocument/2006/relationships/image" Target="../media/image394.png"/><Relationship Id="rId309" Type="http://schemas.openxmlformats.org/officeDocument/2006/relationships/customXml" Target="../ink/ink400.xml"/><Relationship Id="rId27" Type="http://schemas.openxmlformats.org/officeDocument/2006/relationships/image" Target="../media/image262.png"/><Relationship Id="rId48" Type="http://schemas.openxmlformats.org/officeDocument/2006/relationships/customXml" Target="../ink/ink268.xml"/><Relationship Id="rId69" Type="http://schemas.openxmlformats.org/officeDocument/2006/relationships/customXml" Target="../ink/ink279.xml"/><Relationship Id="rId113" Type="http://schemas.openxmlformats.org/officeDocument/2006/relationships/image" Target="../media/image303.png"/><Relationship Id="rId134" Type="http://schemas.openxmlformats.org/officeDocument/2006/relationships/customXml" Target="../ink/ink312.xml"/><Relationship Id="rId320" Type="http://schemas.openxmlformats.org/officeDocument/2006/relationships/image" Target="../media/image406.png"/><Relationship Id="rId80" Type="http://schemas.openxmlformats.org/officeDocument/2006/relationships/image" Target="../media/image287.png"/><Relationship Id="rId155" Type="http://schemas.openxmlformats.org/officeDocument/2006/relationships/image" Target="../media/image324.png"/><Relationship Id="rId176" Type="http://schemas.openxmlformats.org/officeDocument/2006/relationships/customXml" Target="../ink/ink333.xml"/><Relationship Id="rId197" Type="http://schemas.openxmlformats.org/officeDocument/2006/relationships/image" Target="../media/image345.png"/><Relationship Id="rId201" Type="http://schemas.openxmlformats.org/officeDocument/2006/relationships/image" Target="../media/image347.png"/><Relationship Id="rId222" Type="http://schemas.openxmlformats.org/officeDocument/2006/relationships/customXml" Target="../ink/ink356.xml"/><Relationship Id="rId243" Type="http://schemas.openxmlformats.org/officeDocument/2006/relationships/image" Target="../media/image368.png"/><Relationship Id="rId264" Type="http://schemas.openxmlformats.org/officeDocument/2006/relationships/customXml" Target="../ink/ink377.xml"/><Relationship Id="rId285" Type="http://schemas.openxmlformats.org/officeDocument/2006/relationships/image" Target="../media/image389.png"/><Relationship Id="rId17" Type="http://schemas.openxmlformats.org/officeDocument/2006/relationships/image" Target="../media/image38.png"/><Relationship Id="rId38" Type="http://schemas.openxmlformats.org/officeDocument/2006/relationships/customXml" Target="../ink/ink263.xml"/><Relationship Id="rId59" Type="http://schemas.openxmlformats.org/officeDocument/2006/relationships/image" Target="../media/image278.png"/><Relationship Id="rId103" Type="http://schemas.openxmlformats.org/officeDocument/2006/relationships/customXml" Target="../ink/ink296.xml"/><Relationship Id="rId124" Type="http://schemas.openxmlformats.org/officeDocument/2006/relationships/customXml" Target="../ink/ink307.xml"/><Relationship Id="rId310" Type="http://schemas.openxmlformats.org/officeDocument/2006/relationships/image" Target="../media/image401.png"/><Relationship Id="rId70" Type="http://schemas.openxmlformats.org/officeDocument/2006/relationships/image" Target="../media/image282.png"/><Relationship Id="rId91" Type="http://schemas.openxmlformats.org/officeDocument/2006/relationships/customXml" Target="../ink/ink290.xml"/><Relationship Id="rId145" Type="http://schemas.openxmlformats.org/officeDocument/2006/relationships/image" Target="../media/image319.png"/><Relationship Id="rId166" Type="http://schemas.openxmlformats.org/officeDocument/2006/relationships/customXml" Target="../ink/ink328.xml"/><Relationship Id="rId187" Type="http://schemas.openxmlformats.org/officeDocument/2006/relationships/image" Target="../media/image340.png"/><Relationship Id="rId331" Type="http://schemas.openxmlformats.org/officeDocument/2006/relationships/customXml" Target="../ink/ink411.xml"/><Relationship Id="rId1" Type="http://schemas.openxmlformats.org/officeDocument/2006/relationships/slideLayout" Target="../slideLayouts/slideLayout7.xml"/><Relationship Id="rId212" Type="http://schemas.openxmlformats.org/officeDocument/2006/relationships/customXml" Target="../ink/ink351.xml"/><Relationship Id="rId233" Type="http://schemas.openxmlformats.org/officeDocument/2006/relationships/image" Target="../media/image363.png"/><Relationship Id="rId254" Type="http://schemas.openxmlformats.org/officeDocument/2006/relationships/customXml" Target="../ink/ink372.xml"/><Relationship Id="rId28" Type="http://schemas.openxmlformats.org/officeDocument/2006/relationships/customXml" Target="../ink/ink258.xml"/><Relationship Id="rId49" Type="http://schemas.openxmlformats.org/officeDocument/2006/relationships/image" Target="../media/image273.png"/><Relationship Id="rId114" Type="http://schemas.openxmlformats.org/officeDocument/2006/relationships/customXml" Target="../ink/ink302.xml"/><Relationship Id="rId275" Type="http://schemas.openxmlformats.org/officeDocument/2006/relationships/image" Target="../media/image384.png"/><Relationship Id="rId296" Type="http://schemas.openxmlformats.org/officeDocument/2006/relationships/customXml" Target="../ink/ink393.xml"/><Relationship Id="rId300" Type="http://schemas.openxmlformats.org/officeDocument/2006/relationships/customXml" Target="../ink/ink395.xml"/><Relationship Id="rId60" Type="http://schemas.openxmlformats.org/officeDocument/2006/relationships/customXml" Target="../ink/ink274.xml"/><Relationship Id="rId81" Type="http://schemas.openxmlformats.org/officeDocument/2006/relationships/customXml" Target="../ink/ink285.xml"/><Relationship Id="rId135" Type="http://schemas.openxmlformats.org/officeDocument/2006/relationships/image" Target="../media/image314.png"/><Relationship Id="rId156" Type="http://schemas.openxmlformats.org/officeDocument/2006/relationships/customXml" Target="../ink/ink323.xml"/><Relationship Id="rId177" Type="http://schemas.openxmlformats.org/officeDocument/2006/relationships/image" Target="../media/image335.png"/><Relationship Id="rId198" Type="http://schemas.openxmlformats.org/officeDocument/2006/relationships/customXml" Target="../ink/ink344.xml"/><Relationship Id="rId321" Type="http://schemas.openxmlformats.org/officeDocument/2006/relationships/customXml" Target="../ink/ink406.xml"/><Relationship Id="rId202" Type="http://schemas.openxmlformats.org/officeDocument/2006/relationships/customXml" Target="../ink/ink346.xml"/><Relationship Id="rId223" Type="http://schemas.openxmlformats.org/officeDocument/2006/relationships/image" Target="../media/image358.png"/><Relationship Id="rId244" Type="http://schemas.openxmlformats.org/officeDocument/2006/relationships/customXml" Target="../ink/ink367.xml"/><Relationship Id="rId18" Type="http://schemas.openxmlformats.org/officeDocument/2006/relationships/customXml" Target="../ink/ink253.xml"/><Relationship Id="rId39" Type="http://schemas.openxmlformats.org/officeDocument/2006/relationships/image" Target="../media/image268.png"/><Relationship Id="rId265" Type="http://schemas.openxmlformats.org/officeDocument/2006/relationships/image" Target="../media/image379.png"/><Relationship Id="rId286" Type="http://schemas.openxmlformats.org/officeDocument/2006/relationships/customXml" Target="../ink/ink388.xml"/><Relationship Id="rId50" Type="http://schemas.openxmlformats.org/officeDocument/2006/relationships/customXml" Target="../ink/ink269.xml"/><Relationship Id="rId104" Type="http://schemas.openxmlformats.org/officeDocument/2006/relationships/image" Target="../media/image299.png"/><Relationship Id="rId125" Type="http://schemas.openxmlformats.org/officeDocument/2006/relationships/image" Target="../media/image309.png"/><Relationship Id="rId146" Type="http://schemas.openxmlformats.org/officeDocument/2006/relationships/customXml" Target="../ink/ink318.xml"/><Relationship Id="rId167" Type="http://schemas.openxmlformats.org/officeDocument/2006/relationships/image" Target="../media/image330.png"/><Relationship Id="rId188" Type="http://schemas.openxmlformats.org/officeDocument/2006/relationships/customXml" Target="../ink/ink339.xml"/><Relationship Id="rId311" Type="http://schemas.openxmlformats.org/officeDocument/2006/relationships/customXml" Target="../ink/ink401.xml"/><Relationship Id="rId332" Type="http://schemas.openxmlformats.org/officeDocument/2006/relationships/image" Target="../media/image412.png"/><Relationship Id="rId71" Type="http://schemas.openxmlformats.org/officeDocument/2006/relationships/customXml" Target="../ink/ink280.xml"/><Relationship Id="rId92" Type="http://schemas.openxmlformats.org/officeDocument/2006/relationships/image" Target="../media/image293.png"/><Relationship Id="rId213" Type="http://schemas.openxmlformats.org/officeDocument/2006/relationships/image" Target="../media/image353.png"/><Relationship Id="rId234" Type="http://schemas.openxmlformats.org/officeDocument/2006/relationships/customXml" Target="../ink/ink362.xml"/><Relationship Id="rId2" Type="http://schemas.openxmlformats.org/officeDocument/2006/relationships/customXml" Target="../ink/ink245.xml"/><Relationship Id="rId29" Type="http://schemas.openxmlformats.org/officeDocument/2006/relationships/image" Target="../media/image263.png"/><Relationship Id="rId255" Type="http://schemas.openxmlformats.org/officeDocument/2006/relationships/image" Target="../media/image374.png"/><Relationship Id="rId276" Type="http://schemas.openxmlformats.org/officeDocument/2006/relationships/customXml" Target="../ink/ink383.xml"/><Relationship Id="rId297" Type="http://schemas.openxmlformats.org/officeDocument/2006/relationships/image" Target="../media/image395.png"/><Relationship Id="rId40" Type="http://schemas.openxmlformats.org/officeDocument/2006/relationships/customXml" Target="../ink/ink264.xml"/><Relationship Id="rId115" Type="http://schemas.openxmlformats.org/officeDocument/2006/relationships/image" Target="../media/image304.png"/><Relationship Id="rId136" Type="http://schemas.openxmlformats.org/officeDocument/2006/relationships/customXml" Target="../ink/ink313.xml"/><Relationship Id="rId157" Type="http://schemas.openxmlformats.org/officeDocument/2006/relationships/image" Target="../media/image325.png"/><Relationship Id="rId178" Type="http://schemas.openxmlformats.org/officeDocument/2006/relationships/customXml" Target="../ink/ink334.xml"/><Relationship Id="rId301" Type="http://schemas.openxmlformats.org/officeDocument/2006/relationships/customXml" Target="../ink/ink396.xml"/><Relationship Id="rId322" Type="http://schemas.openxmlformats.org/officeDocument/2006/relationships/image" Target="../media/image407.png"/><Relationship Id="rId61" Type="http://schemas.openxmlformats.org/officeDocument/2006/relationships/image" Target="../media/image279.png"/><Relationship Id="rId82" Type="http://schemas.openxmlformats.org/officeDocument/2006/relationships/image" Target="../media/image288.png"/><Relationship Id="rId199" Type="http://schemas.openxmlformats.org/officeDocument/2006/relationships/image" Target="../media/image346.png"/><Relationship Id="rId203" Type="http://schemas.openxmlformats.org/officeDocument/2006/relationships/image" Target="../media/image348.png"/><Relationship Id="rId19" Type="http://schemas.openxmlformats.org/officeDocument/2006/relationships/image" Target="../media/image258.png"/><Relationship Id="rId224" Type="http://schemas.openxmlformats.org/officeDocument/2006/relationships/customXml" Target="../ink/ink357.xml"/><Relationship Id="rId245" Type="http://schemas.openxmlformats.org/officeDocument/2006/relationships/image" Target="../media/image369.png"/><Relationship Id="rId266" Type="http://schemas.openxmlformats.org/officeDocument/2006/relationships/customXml" Target="../ink/ink378.xml"/><Relationship Id="rId287" Type="http://schemas.openxmlformats.org/officeDocument/2006/relationships/image" Target="../media/image390.png"/><Relationship Id="rId30" Type="http://schemas.openxmlformats.org/officeDocument/2006/relationships/customXml" Target="../ink/ink259.xml"/><Relationship Id="rId105" Type="http://schemas.openxmlformats.org/officeDocument/2006/relationships/customXml" Target="../ink/ink297.xml"/><Relationship Id="rId126" Type="http://schemas.openxmlformats.org/officeDocument/2006/relationships/customXml" Target="../ink/ink308.xml"/><Relationship Id="rId147" Type="http://schemas.openxmlformats.org/officeDocument/2006/relationships/image" Target="../media/image320.png"/><Relationship Id="rId168" Type="http://schemas.openxmlformats.org/officeDocument/2006/relationships/customXml" Target="../ink/ink329.xml"/><Relationship Id="rId312" Type="http://schemas.openxmlformats.org/officeDocument/2006/relationships/image" Target="../media/image402.png"/><Relationship Id="rId51" Type="http://schemas.openxmlformats.org/officeDocument/2006/relationships/image" Target="../media/image274.png"/><Relationship Id="rId72" Type="http://schemas.openxmlformats.org/officeDocument/2006/relationships/image" Target="../media/image283.png"/><Relationship Id="rId93" Type="http://schemas.openxmlformats.org/officeDocument/2006/relationships/customXml" Target="../ink/ink291.xml"/><Relationship Id="rId189" Type="http://schemas.openxmlformats.org/officeDocument/2006/relationships/image" Target="../media/image341.png"/><Relationship Id="rId3" Type="http://schemas.openxmlformats.org/officeDocument/2006/relationships/image" Target="../media/image251.png"/><Relationship Id="rId214" Type="http://schemas.openxmlformats.org/officeDocument/2006/relationships/customXml" Target="../ink/ink352.xml"/><Relationship Id="rId235" Type="http://schemas.openxmlformats.org/officeDocument/2006/relationships/image" Target="../media/image364.png"/><Relationship Id="rId256" Type="http://schemas.openxmlformats.org/officeDocument/2006/relationships/customXml" Target="../ink/ink373.xml"/><Relationship Id="rId277" Type="http://schemas.openxmlformats.org/officeDocument/2006/relationships/image" Target="../media/image385.png"/><Relationship Id="rId298" Type="http://schemas.openxmlformats.org/officeDocument/2006/relationships/customXml" Target="../ink/ink394.xml"/><Relationship Id="rId116" Type="http://schemas.openxmlformats.org/officeDocument/2006/relationships/customXml" Target="../ink/ink303.xml"/><Relationship Id="rId137" Type="http://schemas.openxmlformats.org/officeDocument/2006/relationships/image" Target="../media/image315.png"/><Relationship Id="rId158" Type="http://schemas.openxmlformats.org/officeDocument/2006/relationships/customXml" Target="../ink/ink324.xml"/><Relationship Id="rId302" Type="http://schemas.openxmlformats.org/officeDocument/2006/relationships/image" Target="../media/image397.png"/><Relationship Id="rId323" Type="http://schemas.openxmlformats.org/officeDocument/2006/relationships/customXml" Target="../ink/ink407.xml"/><Relationship Id="rId20" Type="http://schemas.openxmlformats.org/officeDocument/2006/relationships/customXml" Target="../ink/ink254.xml"/><Relationship Id="rId41" Type="http://schemas.openxmlformats.org/officeDocument/2006/relationships/image" Target="../media/image269.png"/><Relationship Id="rId62" Type="http://schemas.openxmlformats.org/officeDocument/2006/relationships/customXml" Target="../ink/ink275.xml"/><Relationship Id="rId83" Type="http://schemas.openxmlformats.org/officeDocument/2006/relationships/customXml" Target="../ink/ink286.xml"/><Relationship Id="rId179" Type="http://schemas.openxmlformats.org/officeDocument/2006/relationships/image" Target="../media/image336.png"/><Relationship Id="rId190" Type="http://schemas.openxmlformats.org/officeDocument/2006/relationships/customXml" Target="../ink/ink340.xml"/><Relationship Id="rId204" Type="http://schemas.openxmlformats.org/officeDocument/2006/relationships/customXml" Target="../ink/ink347.xml"/><Relationship Id="rId225" Type="http://schemas.openxmlformats.org/officeDocument/2006/relationships/image" Target="../media/image359.png"/><Relationship Id="rId246" Type="http://schemas.openxmlformats.org/officeDocument/2006/relationships/customXml" Target="../ink/ink368.xml"/><Relationship Id="rId267" Type="http://schemas.openxmlformats.org/officeDocument/2006/relationships/image" Target="../media/image380.png"/><Relationship Id="rId288" Type="http://schemas.openxmlformats.org/officeDocument/2006/relationships/customXml" Target="../ink/ink389.xml"/><Relationship Id="rId106" Type="http://schemas.openxmlformats.org/officeDocument/2006/relationships/image" Target="../media/image300.png"/><Relationship Id="rId127" Type="http://schemas.openxmlformats.org/officeDocument/2006/relationships/image" Target="../media/image310.png"/><Relationship Id="rId313" Type="http://schemas.openxmlformats.org/officeDocument/2006/relationships/customXml" Target="../ink/ink402.xml"/><Relationship Id="rId10" Type="http://schemas.openxmlformats.org/officeDocument/2006/relationships/customXml" Target="../ink/ink249.xml"/><Relationship Id="rId31" Type="http://schemas.openxmlformats.org/officeDocument/2006/relationships/image" Target="../media/image264.png"/><Relationship Id="rId52" Type="http://schemas.openxmlformats.org/officeDocument/2006/relationships/customXml" Target="../ink/ink270.xml"/><Relationship Id="rId73" Type="http://schemas.openxmlformats.org/officeDocument/2006/relationships/customXml" Target="../ink/ink281.xml"/><Relationship Id="rId94" Type="http://schemas.openxmlformats.org/officeDocument/2006/relationships/image" Target="../media/image294.png"/><Relationship Id="rId148" Type="http://schemas.openxmlformats.org/officeDocument/2006/relationships/customXml" Target="../ink/ink319.xml"/><Relationship Id="rId169" Type="http://schemas.openxmlformats.org/officeDocument/2006/relationships/image" Target="../media/image331.png"/><Relationship Id="rId4" Type="http://schemas.openxmlformats.org/officeDocument/2006/relationships/customXml" Target="../ink/ink246.xml"/><Relationship Id="rId180" Type="http://schemas.openxmlformats.org/officeDocument/2006/relationships/customXml" Target="../ink/ink335.xml"/><Relationship Id="rId215" Type="http://schemas.openxmlformats.org/officeDocument/2006/relationships/image" Target="../media/image354.png"/><Relationship Id="rId236" Type="http://schemas.openxmlformats.org/officeDocument/2006/relationships/customXml" Target="../ink/ink363.xml"/><Relationship Id="rId257" Type="http://schemas.openxmlformats.org/officeDocument/2006/relationships/image" Target="../media/image375.png"/><Relationship Id="rId278" Type="http://schemas.openxmlformats.org/officeDocument/2006/relationships/customXml" Target="../ink/ink384.xml"/><Relationship Id="rId303" Type="http://schemas.openxmlformats.org/officeDocument/2006/relationships/customXml" Target="../ink/ink397.xml"/><Relationship Id="rId42" Type="http://schemas.openxmlformats.org/officeDocument/2006/relationships/customXml" Target="../ink/ink265.xml"/><Relationship Id="rId84" Type="http://schemas.openxmlformats.org/officeDocument/2006/relationships/image" Target="../media/image289.png"/><Relationship Id="rId138" Type="http://schemas.openxmlformats.org/officeDocument/2006/relationships/customXml" Target="../ink/ink314.xml"/><Relationship Id="rId191" Type="http://schemas.openxmlformats.org/officeDocument/2006/relationships/image" Target="../media/image342.png"/><Relationship Id="rId205" Type="http://schemas.openxmlformats.org/officeDocument/2006/relationships/image" Target="../media/image349.png"/><Relationship Id="rId247" Type="http://schemas.openxmlformats.org/officeDocument/2006/relationships/image" Target="../media/image370.png"/><Relationship Id="rId107" Type="http://schemas.openxmlformats.org/officeDocument/2006/relationships/customXml" Target="../ink/ink298.xml"/><Relationship Id="rId289" Type="http://schemas.openxmlformats.org/officeDocument/2006/relationships/image" Target="../media/image391.png"/><Relationship Id="rId11" Type="http://schemas.openxmlformats.org/officeDocument/2006/relationships/image" Target="../media/image255.png"/><Relationship Id="rId53" Type="http://schemas.openxmlformats.org/officeDocument/2006/relationships/image" Target="../media/image275.png"/><Relationship Id="rId149" Type="http://schemas.openxmlformats.org/officeDocument/2006/relationships/image" Target="../media/image321.png"/><Relationship Id="rId314" Type="http://schemas.openxmlformats.org/officeDocument/2006/relationships/image" Target="../media/image403.png"/><Relationship Id="rId95" Type="http://schemas.openxmlformats.org/officeDocument/2006/relationships/customXml" Target="../ink/ink292.xml"/><Relationship Id="rId160" Type="http://schemas.openxmlformats.org/officeDocument/2006/relationships/customXml" Target="../ink/ink325.xml"/><Relationship Id="rId216" Type="http://schemas.openxmlformats.org/officeDocument/2006/relationships/customXml" Target="../ink/ink353.xml"/><Relationship Id="rId258" Type="http://schemas.openxmlformats.org/officeDocument/2006/relationships/customXml" Target="../ink/ink374.xml"/><Relationship Id="rId22" Type="http://schemas.openxmlformats.org/officeDocument/2006/relationships/customXml" Target="../ink/ink255.xml"/><Relationship Id="rId64" Type="http://schemas.openxmlformats.org/officeDocument/2006/relationships/customXml" Target="../ink/ink276.xml"/><Relationship Id="rId118" Type="http://schemas.openxmlformats.org/officeDocument/2006/relationships/customXml" Target="../ink/ink304.xml"/><Relationship Id="rId325" Type="http://schemas.openxmlformats.org/officeDocument/2006/relationships/customXml" Target="../ink/ink408.xml"/><Relationship Id="rId171" Type="http://schemas.openxmlformats.org/officeDocument/2006/relationships/image" Target="../media/image332.png"/><Relationship Id="rId227" Type="http://schemas.openxmlformats.org/officeDocument/2006/relationships/image" Target="../media/image360.png"/><Relationship Id="rId269" Type="http://schemas.openxmlformats.org/officeDocument/2006/relationships/image" Target="../media/image381.png"/><Relationship Id="rId33" Type="http://schemas.openxmlformats.org/officeDocument/2006/relationships/image" Target="../media/image265.png"/><Relationship Id="rId129" Type="http://schemas.openxmlformats.org/officeDocument/2006/relationships/image" Target="../media/image311.png"/><Relationship Id="rId280" Type="http://schemas.openxmlformats.org/officeDocument/2006/relationships/customXml" Target="../ink/ink385.xml"/><Relationship Id="rId75" Type="http://schemas.openxmlformats.org/officeDocument/2006/relationships/customXml" Target="../ink/ink282.xml"/><Relationship Id="rId140" Type="http://schemas.openxmlformats.org/officeDocument/2006/relationships/customXml" Target="../ink/ink315.xml"/><Relationship Id="rId182" Type="http://schemas.openxmlformats.org/officeDocument/2006/relationships/customXml" Target="../ink/ink336.xml"/><Relationship Id="rId6" Type="http://schemas.openxmlformats.org/officeDocument/2006/relationships/customXml" Target="../ink/ink247.xml"/><Relationship Id="rId238" Type="http://schemas.openxmlformats.org/officeDocument/2006/relationships/customXml" Target="../ink/ink364.xml"/><Relationship Id="rId291" Type="http://schemas.openxmlformats.org/officeDocument/2006/relationships/image" Target="../media/image392.png"/><Relationship Id="rId305" Type="http://schemas.openxmlformats.org/officeDocument/2006/relationships/customXml" Target="../ink/ink398.xml"/><Relationship Id="rId44" Type="http://schemas.openxmlformats.org/officeDocument/2006/relationships/customXml" Target="../ink/ink266.xml"/><Relationship Id="rId86" Type="http://schemas.openxmlformats.org/officeDocument/2006/relationships/image" Target="../media/image290.png"/><Relationship Id="rId151" Type="http://schemas.openxmlformats.org/officeDocument/2006/relationships/image" Target="../media/image322.png"/><Relationship Id="rId193" Type="http://schemas.openxmlformats.org/officeDocument/2006/relationships/image" Target="../media/image343.png"/><Relationship Id="rId207" Type="http://schemas.openxmlformats.org/officeDocument/2006/relationships/image" Target="../media/image350.png"/><Relationship Id="rId249" Type="http://schemas.openxmlformats.org/officeDocument/2006/relationships/image" Target="../media/image371.png"/><Relationship Id="rId13" Type="http://schemas.openxmlformats.org/officeDocument/2006/relationships/image" Target="../media/image256.png"/><Relationship Id="rId109" Type="http://schemas.openxmlformats.org/officeDocument/2006/relationships/customXml" Target="../ink/ink299.xml"/><Relationship Id="rId260" Type="http://schemas.openxmlformats.org/officeDocument/2006/relationships/customXml" Target="../ink/ink375.xml"/><Relationship Id="rId316" Type="http://schemas.openxmlformats.org/officeDocument/2006/relationships/image" Target="../media/image404.png"/><Relationship Id="rId55" Type="http://schemas.openxmlformats.org/officeDocument/2006/relationships/image" Target="../media/image276.png"/><Relationship Id="rId97" Type="http://schemas.openxmlformats.org/officeDocument/2006/relationships/customXml" Target="../ink/ink293.xml"/><Relationship Id="rId120" Type="http://schemas.openxmlformats.org/officeDocument/2006/relationships/customXml" Target="../ink/ink305.xml"/><Relationship Id="rId162" Type="http://schemas.openxmlformats.org/officeDocument/2006/relationships/customXml" Target="../ink/ink326.xml"/><Relationship Id="rId218" Type="http://schemas.openxmlformats.org/officeDocument/2006/relationships/customXml" Target="../ink/ink354.xml"/></Relationships>
</file>

<file path=ppt/slides/_rels/slide14.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4%20-%20Exposing%20OData%20Service/Catalog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3%20-%20Server.j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6.png"/></Relationships>
</file>

<file path=ppt/slides/_rels/slide21.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1.png"/><Relationship Id="rId5" Type="http://schemas.openxmlformats.org/officeDocument/2006/relationships/image" Target="../media/image420.png"/><Relationship Id="rId4" Type="http://schemas.openxmlformats.org/officeDocument/2006/relationships/image" Target="../media/image419.png"/></Relationships>
</file>

<file path=ppt/slides/_rels/slide23.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cap.cloud.sap/docs/cds/cq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1%20-%20CDS%20View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26.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2%20-%20CDS%20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7.png"/></Relationships>
</file>

<file path=ppt/slides/_rels/slide29.xml.rels><?xml version="1.0" encoding="UTF-8" standalone="yes"?>
<Relationships xmlns="http://schemas.openxmlformats.org/package/2006/relationships"><Relationship Id="rId3" Type="http://schemas.openxmlformats.org/officeDocument/2006/relationships/image" Target="../media/image42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436.jpeg"/><Relationship Id="rId3" Type="http://schemas.openxmlformats.org/officeDocument/2006/relationships/image" Target="../media/image431.jpeg"/><Relationship Id="rId7" Type="http://schemas.openxmlformats.org/officeDocument/2006/relationships/image" Target="../media/image43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34.tiff"/><Relationship Id="rId5" Type="http://schemas.openxmlformats.org/officeDocument/2006/relationships/image" Target="../media/image433.tiff"/><Relationship Id="rId10" Type="http://schemas.openxmlformats.org/officeDocument/2006/relationships/image" Target="../media/image2.png"/><Relationship Id="rId4" Type="http://schemas.openxmlformats.org/officeDocument/2006/relationships/image" Target="../media/image432.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7.jpg"/><Relationship Id="rId7" Type="http://schemas.openxmlformats.org/officeDocument/2006/relationships/image" Target="../media/image43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3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40.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1%20-%20Dynamic%20Localization/datamodel.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17" Type="http://schemas.openxmlformats.org/officeDocument/2006/relationships/image" Target="../media/image63.png"/><Relationship Id="rId299" Type="http://schemas.openxmlformats.org/officeDocument/2006/relationships/image" Target="../media/image153.png"/><Relationship Id="rId21" Type="http://schemas.openxmlformats.org/officeDocument/2006/relationships/image" Target="../media/image15.png"/><Relationship Id="rId63" Type="http://schemas.openxmlformats.org/officeDocument/2006/relationships/image" Target="../media/image36.png"/><Relationship Id="rId159" Type="http://schemas.openxmlformats.org/officeDocument/2006/relationships/customXml" Target="../ink/ink80.xml"/><Relationship Id="rId324" Type="http://schemas.openxmlformats.org/officeDocument/2006/relationships/customXml" Target="../ink/ink163.xml"/><Relationship Id="rId366" Type="http://schemas.openxmlformats.org/officeDocument/2006/relationships/customXml" Target="../ink/ink184.xml"/><Relationship Id="rId170" Type="http://schemas.openxmlformats.org/officeDocument/2006/relationships/image" Target="../media/image89.png"/><Relationship Id="rId226" Type="http://schemas.openxmlformats.org/officeDocument/2006/relationships/image" Target="../media/image117.png"/><Relationship Id="rId433" Type="http://schemas.openxmlformats.org/officeDocument/2006/relationships/image" Target="../media/image220.png"/><Relationship Id="rId268" Type="http://schemas.openxmlformats.org/officeDocument/2006/relationships/customXml" Target="../ink/ink135.xml"/><Relationship Id="rId475" Type="http://schemas.openxmlformats.org/officeDocument/2006/relationships/image" Target="../media/image241.png"/><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image" Target="../media/image68.png"/><Relationship Id="rId335" Type="http://schemas.openxmlformats.org/officeDocument/2006/relationships/image" Target="../media/image171.png"/><Relationship Id="rId377" Type="http://schemas.openxmlformats.org/officeDocument/2006/relationships/image" Target="../media/image192.png"/><Relationship Id="rId5" Type="http://schemas.openxmlformats.org/officeDocument/2006/relationships/image" Target="../media/image7.png"/><Relationship Id="rId181" Type="http://schemas.openxmlformats.org/officeDocument/2006/relationships/customXml" Target="../ink/ink91.xml"/><Relationship Id="rId237" Type="http://schemas.openxmlformats.org/officeDocument/2006/relationships/image" Target="../media/image122.png"/><Relationship Id="rId402" Type="http://schemas.openxmlformats.org/officeDocument/2006/relationships/customXml" Target="../ink/ink202.xml"/><Relationship Id="rId279" Type="http://schemas.openxmlformats.org/officeDocument/2006/relationships/image" Target="../media/image143.png"/><Relationship Id="rId444" Type="http://schemas.openxmlformats.org/officeDocument/2006/relationships/customXml" Target="../ink/ink223.xml"/><Relationship Id="rId43" Type="http://schemas.openxmlformats.org/officeDocument/2006/relationships/image" Target="../media/image26.png"/><Relationship Id="rId139" Type="http://schemas.openxmlformats.org/officeDocument/2006/relationships/customXml" Target="../ink/ink70.xml"/><Relationship Id="rId290" Type="http://schemas.openxmlformats.org/officeDocument/2006/relationships/customXml" Target="../ink/ink146.xml"/><Relationship Id="rId304" Type="http://schemas.openxmlformats.org/officeDocument/2006/relationships/customXml" Target="../ink/ink153.xml"/><Relationship Id="rId346" Type="http://schemas.openxmlformats.org/officeDocument/2006/relationships/customXml" Target="../ink/ink174.xml"/><Relationship Id="rId388" Type="http://schemas.openxmlformats.org/officeDocument/2006/relationships/customXml" Target="../ink/ink195.xml"/><Relationship Id="rId85" Type="http://schemas.openxmlformats.org/officeDocument/2006/relationships/image" Target="../media/image47.png"/><Relationship Id="rId150" Type="http://schemas.openxmlformats.org/officeDocument/2006/relationships/image" Target="../media/image79.png"/><Relationship Id="rId192" Type="http://schemas.openxmlformats.org/officeDocument/2006/relationships/image" Target="../media/image100.png"/><Relationship Id="rId206" Type="http://schemas.openxmlformats.org/officeDocument/2006/relationships/image" Target="../media/image107.png"/><Relationship Id="rId413" Type="http://schemas.openxmlformats.org/officeDocument/2006/relationships/image" Target="../media/image210.png"/><Relationship Id="rId248" Type="http://schemas.openxmlformats.org/officeDocument/2006/relationships/customXml" Target="../ink/ink125.xml"/><Relationship Id="rId455" Type="http://schemas.openxmlformats.org/officeDocument/2006/relationships/image" Target="../media/image231.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61.png"/><Relationship Id="rId357" Type="http://schemas.openxmlformats.org/officeDocument/2006/relationships/image" Target="../media/image182.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customXml" Target="../ink/ink81.xml"/><Relationship Id="rId217" Type="http://schemas.openxmlformats.org/officeDocument/2006/relationships/customXml" Target="../ink/ink109.xml"/><Relationship Id="rId399" Type="http://schemas.openxmlformats.org/officeDocument/2006/relationships/image" Target="../media/image203.png"/><Relationship Id="rId259" Type="http://schemas.openxmlformats.org/officeDocument/2006/relationships/image" Target="../media/image133.png"/><Relationship Id="rId424" Type="http://schemas.openxmlformats.org/officeDocument/2006/relationships/customXml" Target="../ink/ink213.xml"/><Relationship Id="rId466" Type="http://schemas.openxmlformats.org/officeDocument/2006/relationships/customXml" Target="../ink/ink234.xml"/><Relationship Id="rId23" Type="http://schemas.openxmlformats.org/officeDocument/2006/relationships/image" Target="../media/image16.png"/><Relationship Id="rId119" Type="http://schemas.openxmlformats.org/officeDocument/2006/relationships/image" Target="../media/image64.png"/><Relationship Id="rId270" Type="http://schemas.openxmlformats.org/officeDocument/2006/relationships/customXml" Target="../ink/ink136.xml"/><Relationship Id="rId326" Type="http://schemas.openxmlformats.org/officeDocument/2006/relationships/customXml" Target="../ink/ink164.xml"/><Relationship Id="rId65" Type="http://schemas.openxmlformats.org/officeDocument/2006/relationships/image" Target="../media/image37.png"/><Relationship Id="rId130" Type="http://schemas.openxmlformats.org/officeDocument/2006/relationships/image" Target="../media/image69.png"/><Relationship Id="rId368" Type="http://schemas.openxmlformats.org/officeDocument/2006/relationships/customXml" Target="../ink/ink185.xml"/><Relationship Id="rId172" Type="http://schemas.openxmlformats.org/officeDocument/2006/relationships/image" Target="../media/image90.png"/><Relationship Id="rId228" Type="http://schemas.openxmlformats.org/officeDocument/2006/relationships/image" Target="../media/image118.png"/><Relationship Id="rId435" Type="http://schemas.openxmlformats.org/officeDocument/2006/relationships/image" Target="../media/image221.png"/><Relationship Id="rId477" Type="http://schemas.openxmlformats.org/officeDocument/2006/relationships/image" Target="../media/image242.png"/><Relationship Id="rId281" Type="http://schemas.openxmlformats.org/officeDocument/2006/relationships/image" Target="../media/image144.png"/><Relationship Id="rId337" Type="http://schemas.openxmlformats.org/officeDocument/2006/relationships/image" Target="../media/image172.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customXml" Target="../ink/ink71.xml"/><Relationship Id="rId379" Type="http://schemas.openxmlformats.org/officeDocument/2006/relationships/image" Target="../media/image193.png"/><Relationship Id="rId7" Type="http://schemas.openxmlformats.org/officeDocument/2006/relationships/image" Target="../media/image8.png"/><Relationship Id="rId183" Type="http://schemas.openxmlformats.org/officeDocument/2006/relationships/customXml" Target="../ink/ink92.xml"/><Relationship Id="rId239" Type="http://schemas.openxmlformats.org/officeDocument/2006/relationships/image" Target="../media/image123.png"/><Relationship Id="rId390" Type="http://schemas.openxmlformats.org/officeDocument/2006/relationships/customXml" Target="../ink/ink196.xml"/><Relationship Id="rId404" Type="http://schemas.openxmlformats.org/officeDocument/2006/relationships/customXml" Target="../ink/ink203.xml"/><Relationship Id="rId446" Type="http://schemas.openxmlformats.org/officeDocument/2006/relationships/customXml" Target="../ink/ink224.xml"/><Relationship Id="rId250" Type="http://schemas.openxmlformats.org/officeDocument/2006/relationships/customXml" Target="../ink/ink126.xml"/><Relationship Id="rId292" Type="http://schemas.openxmlformats.org/officeDocument/2006/relationships/customXml" Target="../ink/ink147.xml"/><Relationship Id="rId306" Type="http://schemas.openxmlformats.org/officeDocument/2006/relationships/customXml" Target="../ink/ink154.xml"/><Relationship Id="rId45" Type="http://schemas.openxmlformats.org/officeDocument/2006/relationships/image" Target="../media/image27.png"/><Relationship Id="rId87" Type="http://schemas.openxmlformats.org/officeDocument/2006/relationships/image" Target="../media/image48.png"/><Relationship Id="rId110" Type="http://schemas.openxmlformats.org/officeDocument/2006/relationships/customXml" Target="../ink/ink55.xml"/><Relationship Id="rId348" Type="http://schemas.openxmlformats.org/officeDocument/2006/relationships/customXml" Target="../ink/ink175.xml"/><Relationship Id="rId152" Type="http://schemas.openxmlformats.org/officeDocument/2006/relationships/image" Target="../media/image80.png"/><Relationship Id="rId194" Type="http://schemas.openxmlformats.org/officeDocument/2006/relationships/image" Target="../media/image101.png"/><Relationship Id="rId208" Type="http://schemas.openxmlformats.org/officeDocument/2006/relationships/image" Target="../media/image108.png"/><Relationship Id="rId415" Type="http://schemas.openxmlformats.org/officeDocument/2006/relationships/image" Target="../media/image211.png"/><Relationship Id="rId457" Type="http://schemas.openxmlformats.org/officeDocument/2006/relationships/image" Target="../media/image232.png"/><Relationship Id="rId261" Type="http://schemas.openxmlformats.org/officeDocument/2006/relationships/image" Target="../media/image134.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62.png"/><Relationship Id="rId359" Type="http://schemas.openxmlformats.org/officeDocument/2006/relationships/image" Target="../media/image183.png"/><Relationship Id="rId98" Type="http://schemas.openxmlformats.org/officeDocument/2006/relationships/customXml" Target="../ink/ink49.xml"/><Relationship Id="rId121" Type="http://schemas.openxmlformats.org/officeDocument/2006/relationships/customXml" Target="../ink/ink61.xml"/><Relationship Id="rId163" Type="http://schemas.openxmlformats.org/officeDocument/2006/relationships/customXml" Target="../ink/ink82.xml"/><Relationship Id="rId219" Type="http://schemas.openxmlformats.org/officeDocument/2006/relationships/customXml" Target="../ink/ink110.xml"/><Relationship Id="rId370" Type="http://schemas.openxmlformats.org/officeDocument/2006/relationships/customXml" Target="../ink/ink186.xml"/><Relationship Id="rId426" Type="http://schemas.openxmlformats.org/officeDocument/2006/relationships/customXml" Target="../ink/ink214.xml"/><Relationship Id="rId230" Type="http://schemas.openxmlformats.org/officeDocument/2006/relationships/customXml" Target="../ink/ink116.xml"/><Relationship Id="rId468" Type="http://schemas.openxmlformats.org/officeDocument/2006/relationships/customXml" Target="../ink/ink235.xml"/><Relationship Id="rId25" Type="http://schemas.openxmlformats.org/officeDocument/2006/relationships/image" Target="../media/image17.png"/><Relationship Id="rId67" Type="http://schemas.openxmlformats.org/officeDocument/2006/relationships/image" Target="../media/image38.png"/><Relationship Id="rId272" Type="http://schemas.openxmlformats.org/officeDocument/2006/relationships/customXml" Target="../ink/ink137.xml"/><Relationship Id="rId328" Type="http://schemas.openxmlformats.org/officeDocument/2006/relationships/customXml" Target="../ink/ink165.xml"/><Relationship Id="rId132" Type="http://schemas.openxmlformats.org/officeDocument/2006/relationships/image" Target="../media/image70.png"/><Relationship Id="rId174" Type="http://schemas.openxmlformats.org/officeDocument/2006/relationships/image" Target="../media/image91.png"/><Relationship Id="rId381" Type="http://schemas.openxmlformats.org/officeDocument/2006/relationships/image" Target="../media/image194.png"/><Relationship Id="rId241" Type="http://schemas.openxmlformats.org/officeDocument/2006/relationships/image" Target="../media/image124.png"/><Relationship Id="rId437" Type="http://schemas.openxmlformats.org/officeDocument/2006/relationships/image" Target="../media/image222.png"/><Relationship Id="rId479" Type="http://schemas.openxmlformats.org/officeDocument/2006/relationships/image" Target="../media/image243.png"/><Relationship Id="rId36" Type="http://schemas.openxmlformats.org/officeDocument/2006/relationships/customXml" Target="../ink/ink18.xml"/><Relationship Id="rId283" Type="http://schemas.openxmlformats.org/officeDocument/2006/relationships/image" Target="../media/image145.png"/><Relationship Id="rId339" Type="http://schemas.openxmlformats.org/officeDocument/2006/relationships/image" Target="../media/image173.png"/><Relationship Id="rId78" Type="http://schemas.openxmlformats.org/officeDocument/2006/relationships/customXml" Target="../ink/ink39.xml"/><Relationship Id="rId101" Type="http://schemas.openxmlformats.org/officeDocument/2006/relationships/image" Target="../media/image55.png"/><Relationship Id="rId143" Type="http://schemas.openxmlformats.org/officeDocument/2006/relationships/customXml" Target="../ink/ink72.xml"/><Relationship Id="rId185" Type="http://schemas.openxmlformats.org/officeDocument/2006/relationships/customXml" Target="../ink/ink93.xml"/><Relationship Id="rId350" Type="http://schemas.openxmlformats.org/officeDocument/2006/relationships/customXml" Target="../ink/ink176.xml"/><Relationship Id="rId406" Type="http://schemas.openxmlformats.org/officeDocument/2006/relationships/customXml" Target="../ink/ink204.xml"/><Relationship Id="rId9" Type="http://schemas.openxmlformats.org/officeDocument/2006/relationships/image" Target="../media/image9.png"/><Relationship Id="rId210" Type="http://schemas.openxmlformats.org/officeDocument/2006/relationships/image" Target="../media/image109.png"/><Relationship Id="rId392" Type="http://schemas.openxmlformats.org/officeDocument/2006/relationships/customXml" Target="../ink/ink197.xml"/><Relationship Id="rId448" Type="http://schemas.openxmlformats.org/officeDocument/2006/relationships/customXml" Target="../ink/ink225.xml"/><Relationship Id="rId252" Type="http://schemas.openxmlformats.org/officeDocument/2006/relationships/customXml" Target="../ink/ink127.xml"/><Relationship Id="rId294" Type="http://schemas.openxmlformats.org/officeDocument/2006/relationships/customXml" Target="../ink/ink148.xml"/><Relationship Id="rId308" Type="http://schemas.openxmlformats.org/officeDocument/2006/relationships/customXml" Target="../ink/ink155.xml"/><Relationship Id="rId47" Type="http://schemas.openxmlformats.org/officeDocument/2006/relationships/image" Target="../media/image28.png"/><Relationship Id="rId89" Type="http://schemas.openxmlformats.org/officeDocument/2006/relationships/image" Target="../media/image49.png"/><Relationship Id="rId112" Type="http://schemas.openxmlformats.org/officeDocument/2006/relationships/customXml" Target="../ink/ink56.xml"/><Relationship Id="rId154" Type="http://schemas.openxmlformats.org/officeDocument/2006/relationships/image" Target="../media/image81.png"/><Relationship Id="rId361" Type="http://schemas.openxmlformats.org/officeDocument/2006/relationships/image" Target="../media/image184.png"/><Relationship Id="rId196" Type="http://schemas.openxmlformats.org/officeDocument/2006/relationships/image" Target="../media/image102.png"/><Relationship Id="rId417" Type="http://schemas.openxmlformats.org/officeDocument/2006/relationships/image" Target="../media/image212.png"/><Relationship Id="rId459" Type="http://schemas.openxmlformats.org/officeDocument/2006/relationships/image" Target="../media/image233.png"/><Relationship Id="rId16" Type="http://schemas.openxmlformats.org/officeDocument/2006/relationships/customXml" Target="../ink/ink8.xml"/><Relationship Id="rId221" Type="http://schemas.openxmlformats.org/officeDocument/2006/relationships/customXml" Target="../ink/ink111.xml"/><Relationship Id="rId263" Type="http://schemas.openxmlformats.org/officeDocument/2006/relationships/image" Target="../media/image135.png"/><Relationship Id="rId319" Type="http://schemas.openxmlformats.org/officeDocument/2006/relationships/image" Target="../media/image163.png"/><Relationship Id="rId470" Type="http://schemas.openxmlformats.org/officeDocument/2006/relationships/customXml" Target="../ink/ink236.xml"/><Relationship Id="rId58" Type="http://schemas.openxmlformats.org/officeDocument/2006/relationships/customXml" Target="../ink/ink29.xml"/><Relationship Id="rId123" Type="http://schemas.openxmlformats.org/officeDocument/2006/relationships/customXml" Target="../ink/ink62.xml"/><Relationship Id="rId330" Type="http://schemas.openxmlformats.org/officeDocument/2006/relationships/customXml" Target="../ink/ink166.xml"/><Relationship Id="rId165" Type="http://schemas.openxmlformats.org/officeDocument/2006/relationships/customXml" Target="../ink/ink83.xml"/><Relationship Id="rId372" Type="http://schemas.openxmlformats.org/officeDocument/2006/relationships/customXml" Target="../ink/ink187.xml"/><Relationship Id="rId428" Type="http://schemas.openxmlformats.org/officeDocument/2006/relationships/customXml" Target="../ink/ink215.xml"/><Relationship Id="rId232" Type="http://schemas.openxmlformats.org/officeDocument/2006/relationships/customXml" Target="../ink/ink117.xml"/><Relationship Id="rId274" Type="http://schemas.openxmlformats.org/officeDocument/2006/relationships/customXml" Target="../ink/ink138.xml"/><Relationship Id="rId481" Type="http://schemas.openxmlformats.org/officeDocument/2006/relationships/image" Target="../media/image244.png"/><Relationship Id="rId27" Type="http://schemas.openxmlformats.org/officeDocument/2006/relationships/image" Target="../media/image18.png"/><Relationship Id="rId69" Type="http://schemas.openxmlformats.org/officeDocument/2006/relationships/image" Target="../media/image39.png"/><Relationship Id="rId134" Type="http://schemas.openxmlformats.org/officeDocument/2006/relationships/image" Target="../media/image71.png"/><Relationship Id="rId80" Type="http://schemas.openxmlformats.org/officeDocument/2006/relationships/customXml" Target="../ink/ink40.xml"/><Relationship Id="rId176" Type="http://schemas.openxmlformats.org/officeDocument/2006/relationships/image" Target="../media/image92.png"/><Relationship Id="rId341" Type="http://schemas.openxmlformats.org/officeDocument/2006/relationships/image" Target="../media/image174.png"/><Relationship Id="rId383" Type="http://schemas.openxmlformats.org/officeDocument/2006/relationships/image" Target="../media/image195.png"/><Relationship Id="rId439" Type="http://schemas.openxmlformats.org/officeDocument/2006/relationships/image" Target="../media/image223.png"/><Relationship Id="rId201" Type="http://schemas.openxmlformats.org/officeDocument/2006/relationships/customXml" Target="../ink/ink101.xml"/><Relationship Id="rId243" Type="http://schemas.openxmlformats.org/officeDocument/2006/relationships/image" Target="../media/image125.png"/><Relationship Id="rId285" Type="http://schemas.openxmlformats.org/officeDocument/2006/relationships/image" Target="../media/image146.png"/><Relationship Id="rId450" Type="http://schemas.openxmlformats.org/officeDocument/2006/relationships/customXml" Target="../ink/ink226.xml"/><Relationship Id="rId38" Type="http://schemas.openxmlformats.org/officeDocument/2006/relationships/customXml" Target="../ink/ink19.xml"/><Relationship Id="rId103" Type="http://schemas.openxmlformats.org/officeDocument/2006/relationships/image" Target="../media/image56.png"/><Relationship Id="rId310" Type="http://schemas.openxmlformats.org/officeDocument/2006/relationships/customXml" Target="../ink/ink156.xml"/><Relationship Id="rId91" Type="http://schemas.openxmlformats.org/officeDocument/2006/relationships/image" Target="../media/image50.png"/><Relationship Id="rId145" Type="http://schemas.openxmlformats.org/officeDocument/2006/relationships/customXml" Target="../ink/ink73.xml"/><Relationship Id="rId187" Type="http://schemas.openxmlformats.org/officeDocument/2006/relationships/customXml" Target="../ink/ink94.xml"/><Relationship Id="rId352" Type="http://schemas.openxmlformats.org/officeDocument/2006/relationships/customXml" Target="../ink/ink177.xml"/><Relationship Id="rId394" Type="http://schemas.openxmlformats.org/officeDocument/2006/relationships/customXml" Target="../ink/ink198.xml"/><Relationship Id="rId408" Type="http://schemas.openxmlformats.org/officeDocument/2006/relationships/customXml" Target="../ink/ink205.xml"/><Relationship Id="rId212" Type="http://schemas.openxmlformats.org/officeDocument/2006/relationships/image" Target="../media/image110.png"/><Relationship Id="rId254" Type="http://schemas.openxmlformats.org/officeDocument/2006/relationships/customXml" Target="../ink/ink128.xml"/><Relationship Id="rId49" Type="http://schemas.openxmlformats.org/officeDocument/2006/relationships/image" Target="../media/image29.png"/><Relationship Id="rId114" Type="http://schemas.openxmlformats.org/officeDocument/2006/relationships/customXml" Target="../ink/ink57.xml"/><Relationship Id="rId296" Type="http://schemas.openxmlformats.org/officeDocument/2006/relationships/customXml" Target="../ink/ink149.xml"/><Relationship Id="rId461" Type="http://schemas.openxmlformats.org/officeDocument/2006/relationships/image" Target="../media/image234.png"/><Relationship Id="rId60" Type="http://schemas.openxmlformats.org/officeDocument/2006/relationships/customXml" Target="../ink/ink30.xml"/><Relationship Id="rId156" Type="http://schemas.openxmlformats.org/officeDocument/2006/relationships/image" Target="../media/image82.png"/><Relationship Id="rId198" Type="http://schemas.openxmlformats.org/officeDocument/2006/relationships/image" Target="../media/image103.png"/><Relationship Id="rId321" Type="http://schemas.openxmlformats.org/officeDocument/2006/relationships/image" Target="../media/image164.png"/><Relationship Id="rId363" Type="http://schemas.openxmlformats.org/officeDocument/2006/relationships/image" Target="../media/image185.png"/><Relationship Id="rId419" Type="http://schemas.openxmlformats.org/officeDocument/2006/relationships/image" Target="../media/image213.png"/><Relationship Id="rId223" Type="http://schemas.openxmlformats.org/officeDocument/2006/relationships/customXml" Target="../ink/ink112.xml"/><Relationship Id="rId430" Type="http://schemas.openxmlformats.org/officeDocument/2006/relationships/customXml" Target="../ink/ink216.xml"/><Relationship Id="rId18" Type="http://schemas.openxmlformats.org/officeDocument/2006/relationships/customXml" Target="../ink/ink9.xml"/><Relationship Id="rId265" Type="http://schemas.openxmlformats.org/officeDocument/2006/relationships/image" Target="../media/image136.png"/><Relationship Id="rId472" Type="http://schemas.openxmlformats.org/officeDocument/2006/relationships/customXml" Target="../ink/ink237.xml"/><Relationship Id="rId125" Type="http://schemas.openxmlformats.org/officeDocument/2006/relationships/customXml" Target="../ink/ink63.xml"/><Relationship Id="rId167" Type="http://schemas.openxmlformats.org/officeDocument/2006/relationships/customXml" Target="../ink/ink84.xml"/><Relationship Id="rId332" Type="http://schemas.openxmlformats.org/officeDocument/2006/relationships/customXml" Target="../ink/ink167.xml"/><Relationship Id="rId374" Type="http://schemas.openxmlformats.org/officeDocument/2006/relationships/customXml" Target="../ink/ink188.xml"/><Relationship Id="rId71" Type="http://schemas.openxmlformats.org/officeDocument/2006/relationships/image" Target="../media/image40.png"/><Relationship Id="rId234" Type="http://schemas.openxmlformats.org/officeDocument/2006/relationships/customXml" Target="../ink/ink118.xml"/><Relationship Id="rId2" Type="http://schemas.openxmlformats.org/officeDocument/2006/relationships/customXml" Target="../ink/ink1.xml"/><Relationship Id="rId29" Type="http://schemas.openxmlformats.org/officeDocument/2006/relationships/image" Target="../media/image19.png"/><Relationship Id="rId276" Type="http://schemas.openxmlformats.org/officeDocument/2006/relationships/customXml" Target="../ink/ink139.xml"/><Relationship Id="rId441" Type="http://schemas.openxmlformats.org/officeDocument/2006/relationships/image" Target="../media/image224.png"/><Relationship Id="rId483" Type="http://schemas.openxmlformats.org/officeDocument/2006/relationships/image" Target="../media/image245.png"/><Relationship Id="rId40" Type="http://schemas.openxmlformats.org/officeDocument/2006/relationships/customXml" Target="../ink/ink20.xml"/><Relationship Id="rId136" Type="http://schemas.openxmlformats.org/officeDocument/2006/relationships/image" Target="../media/image72.png"/><Relationship Id="rId178" Type="http://schemas.openxmlformats.org/officeDocument/2006/relationships/image" Target="../media/image93.png"/><Relationship Id="rId301" Type="http://schemas.openxmlformats.org/officeDocument/2006/relationships/image" Target="../media/image154.png"/><Relationship Id="rId343" Type="http://schemas.openxmlformats.org/officeDocument/2006/relationships/image" Target="../media/image175.png"/><Relationship Id="rId82" Type="http://schemas.openxmlformats.org/officeDocument/2006/relationships/customXml" Target="../ink/ink41.xml"/><Relationship Id="rId203" Type="http://schemas.openxmlformats.org/officeDocument/2006/relationships/customXml" Target="../ink/ink102.xml"/><Relationship Id="rId385" Type="http://schemas.openxmlformats.org/officeDocument/2006/relationships/image" Target="../media/image196.png"/><Relationship Id="rId245" Type="http://schemas.openxmlformats.org/officeDocument/2006/relationships/image" Target="../media/image126.png"/><Relationship Id="rId287" Type="http://schemas.openxmlformats.org/officeDocument/2006/relationships/image" Target="../media/image147.png"/><Relationship Id="rId410" Type="http://schemas.openxmlformats.org/officeDocument/2006/relationships/customXml" Target="../ink/ink206.xml"/><Relationship Id="rId452" Type="http://schemas.openxmlformats.org/officeDocument/2006/relationships/customXml" Target="../ink/ink227.xml"/><Relationship Id="rId105" Type="http://schemas.openxmlformats.org/officeDocument/2006/relationships/image" Target="../media/image57.png"/><Relationship Id="rId147" Type="http://schemas.openxmlformats.org/officeDocument/2006/relationships/customXml" Target="../ink/ink74.xml"/><Relationship Id="rId312" Type="http://schemas.openxmlformats.org/officeDocument/2006/relationships/customXml" Target="../ink/ink157.xml"/><Relationship Id="rId354" Type="http://schemas.openxmlformats.org/officeDocument/2006/relationships/customXml" Target="../ink/ink178.xml"/><Relationship Id="rId51" Type="http://schemas.openxmlformats.org/officeDocument/2006/relationships/image" Target="../media/image30.png"/><Relationship Id="rId93" Type="http://schemas.openxmlformats.org/officeDocument/2006/relationships/image" Target="../media/image51.png"/><Relationship Id="rId189" Type="http://schemas.openxmlformats.org/officeDocument/2006/relationships/customXml" Target="../ink/ink95.xml"/><Relationship Id="rId396" Type="http://schemas.openxmlformats.org/officeDocument/2006/relationships/customXml" Target="../ink/ink199.xml"/><Relationship Id="rId214" Type="http://schemas.openxmlformats.org/officeDocument/2006/relationships/image" Target="../media/image111.png"/><Relationship Id="rId256" Type="http://schemas.openxmlformats.org/officeDocument/2006/relationships/customXml" Target="../ink/ink129.xml"/><Relationship Id="rId298" Type="http://schemas.openxmlformats.org/officeDocument/2006/relationships/customXml" Target="../ink/ink150.xml"/><Relationship Id="rId421" Type="http://schemas.openxmlformats.org/officeDocument/2006/relationships/image" Target="../media/image214.png"/><Relationship Id="rId463" Type="http://schemas.openxmlformats.org/officeDocument/2006/relationships/image" Target="../media/image235.png"/><Relationship Id="rId116" Type="http://schemas.openxmlformats.org/officeDocument/2006/relationships/customXml" Target="../ink/ink58.xml"/><Relationship Id="rId137" Type="http://schemas.openxmlformats.org/officeDocument/2006/relationships/customXml" Target="../ink/ink69.xml"/><Relationship Id="rId158" Type="http://schemas.openxmlformats.org/officeDocument/2006/relationships/image" Target="../media/image83.png"/><Relationship Id="rId302" Type="http://schemas.openxmlformats.org/officeDocument/2006/relationships/customXml" Target="../ink/ink152.xml"/><Relationship Id="rId323" Type="http://schemas.openxmlformats.org/officeDocument/2006/relationships/image" Target="../media/image165.png"/><Relationship Id="rId344" Type="http://schemas.openxmlformats.org/officeDocument/2006/relationships/customXml" Target="../ink/ink173.xml"/><Relationship Id="rId20" Type="http://schemas.openxmlformats.org/officeDocument/2006/relationships/customXml" Target="../ink/ink10.xml"/><Relationship Id="rId41" Type="http://schemas.openxmlformats.org/officeDocument/2006/relationships/image" Target="../media/image25.png"/><Relationship Id="rId62" Type="http://schemas.openxmlformats.org/officeDocument/2006/relationships/customXml" Target="../ink/ink31.xml"/><Relationship Id="rId83" Type="http://schemas.openxmlformats.org/officeDocument/2006/relationships/image" Target="../media/image46.png"/><Relationship Id="rId179" Type="http://schemas.openxmlformats.org/officeDocument/2006/relationships/customXml" Target="../ink/ink90.xml"/><Relationship Id="rId365" Type="http://schemas.openxmlformats.org/officeDocument/2006/relationships/image" Target="../media/image186.png"/><Relationship Id="rId386" Type="http://schemas.openxmlformats.org/officeDocument/2006/relationships/customXml" Target="../ink/ink194.xml"/><Relationship Id="rId190" Type="http://schemas.openxmlformats.org/officeDocument/2006/relationships/image" Target="../media/image99.png"/><Relationship Id="rId204" Type="http://schemas.openxmlformats.org/officeDocument/2006/relationships/image" Target="../media/image106.png"/><Relationship Id="rId225" Type="http://schemas.openxmlformats.org/officeDocument/2006/relationships/customXml" Target="../ink/ink113.xml"/><Relationship Id="rId246" Type="http://schemas.openxmlformats.org/officeDocument/2006/relationships/customXml" Target="../ink/ink124.xml"/><Relationship Id="rId267" Type="http://schemas.openxmlformats.org/officeDocument/2006/relationships/image" Target="../media/image137.png"/><Relationship Id="rId288" Type="http://schemas.openxmlformats.org/officeDocument/2006/relationships/customXml" Target="../ink/ink145.xml"/><Relationship Id="rId411" Type="http://schemas.openxmlformats.org/officeDocument/2006/relationships/image" Target="../media/image209.png"/><Relationship Id="rId432" Type="http://schemas.openxmlformats.org/officeDocument/2006/relationships/customXml" Target="../ink/ink217.xml"/><Relationship Id="rId453" Type="http://schemas.openxmlformats.org/officeDocument/2006/relationships/image" Target="../media/image230.png"/><Relationship Id="rId474" Type="http://schemas.openxmlformats.org/officeDocument/2006/relationships/customXml" Target="../ink/ink238.xml"/><Relationship Id="rId106" Type="http://schemas.openxmlformats.org/officeDocument/2006/relationships/customXml" Target="../ink/ink53.xml"/><Relationship Id="rId127" Type="http://schemas.openxmlformats.org/officeDocument/2006/relationships/customXml" Target="../ink/ink64.xml"/><Relationship Id="rId313" Type="http://schemas.openxmlformats.org/officeDocument/2006/relationships/image" Target="../media/image160.png"/><Relationship Id="rId10" Type="http://schemas.openxmlformats.org/officeDocument/2006/relationships/customXml" Target="../ink/ink5.xml"/><Relationship Id="rId31" Type="http://schemas.openxmlformats.org/officeDocument/2006/relationships/image" Target="../media/image20.png"/><Relationship Id="rId52" Type="http://schemas.openxmlformats.org/officeDocument/2006/relationships/customXml" Target="../ink/ink26.xml"/><Relationship Id="rId73" Type="http://schemas.openxmlformats.org/officeDocument/2006/relationships/image" Target="../media/image41.png"/><Relationship Id="rId94" Type="http://schemas.openxmlformats.org/officeDocument/2006/relationships/customXml" Target="../ink/ink47.xml"/><Relationship Id="rId148" Type="http://schemas.openxmlformats.org/officeDocument/2006/relationships/image" Target="../media/image78.png"/><Relationship Id="rId169" Type="http://schemas.openxmlformats.org/officeDocument/2006/relationships/customXml" Target="../ink/ink85.xml"/><Relationship Id="rId334" Type="http://schemas.openxmlformats.org/officeDocument/2006/relationships/customXml" Target="../ink/ink168.xml"/><Relationship Id="rId355" Type="http://schemas.openxmlformats.org/officeDocument/2006/relationships/image" Target="../media/image181.png"/><Relationship Id="rId376" Type="http://schemas.openxmlformats.org/officeDocument/2006/relationships/customXml" Target="../ink/ink189.xml"/><Relationship Id="rId397" Type="http://schemas.openxmlformats.org/officeDocument/2006/relationships/image" Target="../media/image202.png"/><Relationship Id="rId4" Type="http://schemas.openxmlformats.org/officeDocument/2006/relationships/customXml" Target="../ink/ink2.xml"/><Relationship Id="rId180" Type="http://schemas.openxmlformats.org/officeDocument/2006/relationships/image" Target="../media/image94.png"/><Relationship Id="rId215" Type="http://schemas.openxmlformats.org/officeDocument/2006/relationships/customXml" Target="../ink/ink108.xml"/><Relationship Id="rId236" Type="http://schemas.openxmlformats.org/officeDocument/2006/relationships/customXml" Target="../ink/ink119.xml"/><Relationship Id="rId257" Type="http://schemas.openxmlformats.org/officeDocument/2006/relationships/image" Target="../media/image132.png"/><Relationship Id="rId278" Type="http://schemas.openxmlformats.org/officeDocument/2006/relationships/customXml" Target="../ink/ink140.xml"/><Relationship Id="rId401" Type="http://schemas.openxmlformats.org/officeDocument/2006/relationships/image" Target="../media/image204.png"/><Relationship Id="rId422" Type="http://schemas.openxmlformats.org/officeDocument/2006/relationships/customXml" Target="../ink/ink212.xml"/><Relationship Id="rId443" Type="http://schemas.openxmlformats.org/officeDocument/2006/relationships/image" Target="../media/image225.png"/><Relationship Id="rId464" Type="http://schemas.openxmlformats.org/officeDocument/2006/relationships/customXml" Target="../ink/ink233.xml"/><Relationship Id="rId303" Type="http://schemas.openxmlformats.org/officeDocument/2006/relationships/image" Target="../media/image155.png"/><Relationship Id="rId485" Type="http://schemas.openxmlformats.org/officeDocument/2006/relationships/image" Target="../media/image246.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image" Target="../media/image73.png"/><Relationship Id="rId345" Type="http://schemas.openxmlformats.org/officeDocument/2006/relationships/image" Target="../media/image176.png"/><Relationship Id="rId387" Type="http://schemas.openxmlformats.org/officeDocument/2006/relationships/image" Target="../media/image197.png"/><Relationship Id="rId191" Type="http://schemas.openxmlformats.org/officeDocument/2006/relationships/customXml" Target="../ink/ink96.xml"/><Relationship Id="rId205" Type="http://schemas.openxmlformats.org/officeDocument/2006/relationships/customXml" Target="../ink/ink103.xml"/><Relationship Id="rId247" Type="http://schemas.openxmlformats.org/officeDocument/2006/relationships/image" Target="../media/image127.png"/><Relationship Id="rId412" Type="http://schemas.openxmlformats.org/officeDocument/2006/relationships/customXml" Target="../ink/ink207.xml"/><Relationship Id="rId107" Type="http://schemas.openxmlformats.org/officeDocument/2006/relationships/image" Target="../media/image58.png"/><Relationship Id="rId289" Type="http://schemas.openxmlformats.org/officeDocument/2006/relationships/image" Target="../media/image148.png"/><Relationship Id="rId454" Type="http://schemas.openxmlformats.org/officeDocument/2006/relationships/customXml" Target="../ink/ink228.xml"/><Relationship Id="rId11" Type="http://schemas.openxmlformats.org/officeDocument/2006/relationships/image" Target="../media/image10.png"/><Relationship Id="rId53" Type="http://schemas.openxmlformats.org/officeDocument/2006/relationships/image" Target="../media/image31.png"/><Relationship Id="rId149" Type="http://schemas.openxmlformats.org/officeDocument/2006/relationships/customXml" Target="../ink/ink75.xml"/><Relationship Id="rId314" Type="http://schemas.openxmlformats.org/officeDocument/2006/relationships/customXml" Target="../ink/ink158.xml"/><Relationship Id="rId356" Type="http://schemas.openxmlformats.org/officeDocument/2006/relationships/customXml" Target="../ink/ink179.xml"/><Relationship Id="rId398" Type="http://schemas.openxmlformats.org/officeDocument/2006/relationships/customXml" Target="../ink/ink200.xml"/><Relationship Id="rId95" Type="http://schemas.openxmlformats.org/officeDocument/2006/relationships/image" Target="../media/image52.png"/><Relationship Id="rId160" Type="http://schemas.openxmlformats.org/officeDocument/2006/relationships/image" Target="../media/image84.png"/><Relationship Id="rId216" Type="http://schemas.openxmlformats.org/officeDocument/2006/relationships/image" Target="../media/image112.png"/><Relationship Id="rId423" Type="http://schemas.openxmlformats.org/officeDocument/2006/relationships/image" Target="../media/image215.png"/><Relationship Id="rId258" Type="http://schemas.openxmlformats.org/officeDocument/2006/relationships/customXml" Target="../ink/ink130.xml"/><Relationship Id="rId465" Type="http://schemas.openxmlformats.org/officeDocument/2006/relationships/image" Target="../media/image236.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66.png"/><Relationship Id="rId367" Type="http://schemas.openxmlformats.org/officeDocument/2006/relationships/image" Target="../media/image187.png"/><Relationship Id="rId171" Type="http://schemas.openxmlformats.org/officeDocument/2006/relationships/customXml" Target="../ink/ink86.xml"/><Relationship Id="rId227" Type="http://schemas.openxmlformats.org/officeDocument/2006/relationships/customXml" Target="../ink/ink114.xml"/><Relationship Id="rId269" Type="http://schemas.openxmlformats.org/officeDocument/2006/relationships/image" Target="../media/image138.png"/><Relationship Id="rId434" Type="http://schemas.openxmlformats.org/officeDocument/2006/relationships/customXml" Target="../ink/ink218.xml"/><Relationship Id="rId476" Type="http://schemas.openxmlformats.org/officeDocument/2006/relationships/customXml" Target="../ink/ink239.xml"/><Relationship Id="rId33" Type="http://schemas.openxmlformats.org/officeDocument/2006/relationships/image" Target="../media/image21.png"/><Relationship Id="rId129" Type="http://schemas.openxmlformats.org/officeDocument/2006/relationships/customXml" Target="../ink/ink65.xml"/><Relationship Id="rId280" Type="http://schemas.openxmlformats.org/officeDocument/2006/relationships/customXml" Target="../ink/ink141.xml"/><Relationship Id="rId336" Type="http://schemas.openxmlformats.org/officeDocument/2006/relationships/customXml" Target="../ink/ink169.xml"/><Relationship Id="rId75" Type="http://schemas.openxmlformats.org/officeDocument/2006/relationships/image" Target="../media/image42.png"/><Relationship Id="rId140" Type="http://schemas.openxmlformats.org/officeDocument/2006/relationships/image" Target="../media/image74.png"/><Relationship Id="rId182" Type="http://schemas.openxmlformats.org/officeDocument/2006/relationships/image" Target="../media/image95.png"/><Relationship Id="rId378" Type="http://schemas.openxmlformats.org/officeDocument/2006/relationships/customXml" Target="../ink/ink190.xml"/><Relationship Id="rId403" Type="http://schemas.openxmlformats.org/officeDocument/2006/relationships/image" Target="../media/image205.png"/><Relationship Id="rId6" Type="http://schemas.openxmlformats.org/officeDocument/2006/relationships/customXml" Target="../ink/ink3.xml"/><Relationship Id="rId238" Type="http://schemas.openxmlformats.org/officeDocument/2006/relationships/customXml" Target="../ink/ink120.xml"/><Relationship Id="rId445" Type="http://schemas.openxmlformats.org/officeDocument/2006/relationships/image" Target="../media/image226.png"/><Relationship Id="rId291" Type="http://schemas.openxmlformats.org/officeDocument/2006/relationships/image" Target="../media/image149.png"/><Relationship Id="rId305" Type="http://schemas.openxmlformats.org/officeDocument/2006/relationships/image" Target="../media/image156.png"/><Relationship Id="rId347" Type="http://schemas.openxmlformats.org/officeDocument/2006/relationships/image" Target="../media/image177.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customXml" Target="../ink/ink76.xml"/><Relationship Id="rId389" Type="http://schemas.openxmlformats.org/officeDocument/2006/relationships/image" Target="../media/image198.png"/><Relationship Id="rId193" Type="http://schemas.openxmlformats.org/officeDocument/2006/relationships/customXml" Target="../ink/ink97.xml"/><Relationship Id="rId207" Type="http://schemas.openxmlformats.org/officeDocument/2006/relationships/customXml" Target="../ink/ink104.xml"/><Relationship Id="rId249" Type="http://schemas.openxmlformats.org/officeDocument/2006/relationships/image" Target="../media/image128.png"/><Relationship Id="rId414" Type="http://schemas.openxmlformats.org/officeDocument/2006/relationships/customXml" Target="../ink/ink208.xml"/><Relationship Id="rId456" Type="http://schemas.openxmlformats.org/officeDocument/2006/relationships/customXml" Target="../ink/ink229.xml"/><Relationship Id="rId13" Type="http://schemas.openxmlformats.org/officeDocument/2006/relationships/image" Target="../media/image11.png"/><Relationship Id="rId109" Type="http://schemas.openxmlformats.org/officeDocument/2006/relationships/image" Target="../media/image59.png"/><Relationship Id="rId260" Type="http://schemas.openxmlformats.org/officeDocument/2006/relationships/customXml" Target="../ink/ink131.xml"/><Relationship Id="rId316" Type="http://schemas.openxmlformats.org/officeDocument/2006/relationships/customXml" Target="../ink/ink159.xml"/><Relationship Id="rId55" Type="http://schemas.openxmlformats.org/officeDocument/2006/relationships/image" Target="../media/image32.png"/><Relationship Id="rId97" Type="http://schemas.openxmlformats.org/officeDocument/2006/relationships/image" Target="../media/image53.png"/><Relationship Id="rId120" Type="http://schemas.openxmlformats.org/officeDocument/2006/relationships/customXml" Target="../ink/ink60.xml"/><Relationship Id="rId358" Type="http://schemas.openxmlformats.org/officeDocument/2006/relationships/customXml" Target="../ink/ink180.xml"/><Relationship Id="rId162" Type="http://schemas.openxmlformats.org/officeDocument/2006/relationships/image" Target="../media/image85.png"/><Relationship Id="rId218" Type="http://schemas.openxmlformats.org/officeDocument/2006/relationships/image" Target="../media/image113.png"/><Relationship Id="rId425" Type="http://schemas.openxmlformats.org/officeDocument/2006/relationships/image" Target="../media/image216.png"/><Relationship Id="rId467" Type="http://schemas.openxmlformats.org/officeDocument/2006/relationships/image" Target="../media/image237.png"/><Relationship Id="rId271" Type="http://schemas.openxmlformats.org/officeDocument/2006/relationships/image" Target="../media/image139.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customXml" Target="../ink/ink66.xml"/><Relationship Id="rId327" Type="http://schemas.openxmlformats.org/officeDocument/2006/relationships/image" Target="../media/image167.png"/><Relationship Id="rId369" Type="http://schemas.openxmlformats.org/officeDocument/2006/relationships/image" Target="../media/image188.png"/><Relationship Id="rId173" Type="http://schemas.openxmlformats.org/officeDocument/2006/relationships/customXml" Target="../ink/ink87.xml"/><Relationship Id="rId229" Type="http://schemas.openxmlformats.org/officeDocument/2006/relationships/customXml" Target="../ink/ink115.xml"/><Relationship Id="rId380" Type="http://schemas.openxmlformats.org/officeDocument/2006/relationships/customXml" Target="../ink/ink191.xml"/><Relationship Id="rId436" Type="http://schemas.openxmlformats.org/officeDocument/2006/relationships/customXml" Target="../ink/ink219.xml"/><Relationship Id="rId240" Type="http://schemas.openxmlformats.org/officeDocument/2006/relationships/customXml" Target="../ink/ink121.xml"/><Relationship Id="rId478" Type="http://schemas.openxmlformats.org/officeDocument/2006/relationships/customXml" Target="../ink/ink240.xml"/><Relationship Id="rId35" Type="http://schemas.openxmlformats.org/officeDocument/2006/relationships/image" Target="../media/image22.png"/><Relationship Id="rId77" Type="http://schemas.openxmlformats.org/officeDocument/2006/relationships/image" Target="../media/image43.png"/><Relationship Id="rId100" Type="http://schemas.openxmlformats.org/officeDocument/2006/relationships/customXml" Target="../ink/ink50.xml"/><Relationship Id="rId282" Type="http://schemas.openxmlformats.org/officeDocument/2006/relationships/customXml" Target="../ink/ink142.xml"/><Relationship Id="rId338" Type="http://schemas.openxmlformats.org/officeDocument/2006/relationships/customXml" Target="../ink/ink170.xml"/><Relationship Id="rId8" Type="http://schemas.openxmlformats.org/officeDocument/2006/relationships/customXml" Target="../ink/ink4.xml"/><Relationship Id="rId142" Type="http://schemas.openxmlformats.org/officeDocument/2006/relationships/image" Target="../media/image75.png"/><Relationship Id="rId184" Type="http://schemas.openxmlformats.org/officeDocument/2006/relationships/image" Target="../media/image96.png"/><Relationship Id="rId391" Type="http://schemas.openxmlformats.org/officeDocument/2006/relationships/image" Target="../media/image199.png"/><Relationship Id="rId405" Type="http://schemas.openxmlformats.org/officeDocument/2006/relationships/image" Target="../media/image206.png"/><Relationship Id="rId447" Type="http://schemas.openxmlformats.org/officeDocument/2006/relationships/image" Target="../media/image227.png"/><Relationship Id="rId251" Type="http://schemas.openxmlformats.org/officeDocument/2006/relationships/image" Target="../media/image129.png"/><Relationship Id="rId46" Type="http://schemas.openxmlformats.org/officeDocument/2006/relationships/customXml" Target="../ink/ink23.xml"/><Relationship Id="rId293" Type="http://schemas.openxmlformats.org/officeDocument/2006/relationships/image" Target="../media/image150.png"/><Relationship Id="rId307" Type="http://schemas.openxmlformats.org/officeDocument/2006/relationships/image" Target="../media/image157.png"/><Relationship Id="rId349" Type="http://schemas.openxmlformats.org/officeDocument/2006/relationships/image" Target="../media/image178.png"/><Relationship Id="rId88" Type="http://schemas.openxmlformats.org/officeDocument/2006/relationships/customXml" Target="../ink/ink44.xml"/><Relationship Id="rId111" Type="http://schemas.openxmlformats.org/officeDocument/2006/relationships/image" Target="../media/image60.png"/><Relationship Id="rId153" Type="http://schemas.openxmlformats.org/officeDocument/2006/relationships/customXml" Target="../ink/ink77.xml"/><Relationship Id="rId195" Type="http://schemas.openxmlformats.org/officeDocument/2006/relationships/customXml" Target="../ink/ink98.xml"/><Relationship Id="rId209" Type="http://schemas.openxmlformats.org/officeDocument/2006/relationships/customXml" Target="../ink/ink105.xml"/><Relationship Id="rId360" Type="http://schemas.openxmlformats.org/officeDocument/2006/relationships/customXml" Target="../ink/ink181.xml"/><Relationship Id="rId416" Type="http://schemas.openxmlformats.org/officeDocument/2006/relationships/customXml" Target="../ink/ink209.xml"/><Relationship Id="rId220" Type="http://schemas.openxmlformats.org/officeDocument/2006/relationships/image" Target="../media/image114.png"/><Relationship Id="rId458" Type="http://schemas.openxmlformats.org/officeDocument/2006/relationships/customXml" Target="../ink/ink230.xml"/><Relationship Id="rId15" Type="http://schemas.openxmlformats.org/officeDocument/2006/relationships/image" Target="../media/image12.png"/><Relationship Id="rId57" Type="http://schemas.openxmlformats.org/officeDocument/2006/relationships/image" Target="../media/image33.png"/><Relationship Id="rId262" Type="http://schemas.openxmlformats.org/officeDocument/2006/relationships/customXml" Target="../ink/ink132.xml"/><Relationship Id="rId318" Type="http://schemas.openxmlformats.org/officeDocument/2006/relationships/customXml" Target="../ink/ink160.xml"/><Relationship Id="rId99" Type="http://schemas.openxmlformats.org/officeDocument/2006/relationships/image" Target="../media/image54.png"/><Relationship Id="rId122" Type="http://schemas.openxmlformats.org/officeDocument/2006/relationships/image" Target="../media/image65.png"/><Relationship Id="rId164" Type="http://schemas.openxmlformats.org/officeDocument/2006/relationships/image" Target="../media/image86.png"/><Relationship Id="rId371" Type="http://schemas.openxmlformats.org/officeDocument/2006/relationships/image" Target="../media/image189.png"/><Relationship Id="rId427" Type="http://schemas.openxmlformats.org/officeDocument/2006/relationships/image" Target="../media/image217.png"/><Relationship Id="rId469" Type="http://schemas.openxmlformats.org/officeDocument/2006/relationships/image" Target="../media/image238.png"/><Relationship Id="rId26" Type="http://schemas.openxmlformats.org/officeDocument/2006/relationships/customXml" Target="../ink/ink13.xml"/><Relationship Id="rId231" Type="http://schemas.openxmlformats.org/officeDocument/2006/relationships/image" Target="../media/image119.png"/><Relationship Id="rId273" Type="http://schemas.openxmlformats.org/officeDocument/2006/relationships/image" Target="../media/image140.png"/><Relationship Id="rId329" Type="http://schemas.openxmlformats.org/officeDocument/2006/relationships/image" Target="../media/image168.png"/><Relationship Id="rId480" Type="http://schemas.openxmlformats.org/officeDocument/2006/relationships/customXml" Target="../ink/ink241.xml"/><Relationship Id="rId68" Type="http://schemas.openxmlformats.org/officeDocument/2006/relationships/customXml" Target="../ink/ink34.xml"/><Relationship Id="rId133" Type="http://schemas.openxmlformats.org/officeDocument/2006/relationships/customXml" Target="../ink/ink67.xml"/><Relationship Id="rId175" Type="http://schemas.openxmlformats.org/officeDocument/2006/relationships/customXml" Target="../ink/ink88.xml"/><Relationship Id="rId340" Type="http://schemas.openxmlformats.org/officeDocument/2006/relationships/customXml" Target="../ink/ink171.xml"/><Relationship Id="rId200" Type="http://schemas.openxmlformats.org/officeDocument/2006/relationships/image" Target="../media/image104.png"/><Relationship Id="rId382" Type="http://schemas.openxmlformats.org/officeDocument/2006/relationships/customXml" Target="../ink/ink192.xml"/><Relationship Id="rId438" Type="http://schemas.openxmlformats.org/officeDocument/2006/relationships/customXml" Target="../ink/ink220.xml"/><Relationship Id="rId242" Type="http://schemas.openxmlformats.org/officeDocument/2006/relationships/customXml" Target="../ink/ink122.xml"/><Relationship Id="rId284" Type="http://schemas.openxmlformats.org/officeDocument/2006/relationships/customXml" Target="../ink/ink143.xml"/><Relationship Id="rId37" Type="http://schemas.openxmlformats.org/officeDocument/2006/relationships/image" Target="../media/image23.png"/><Relationship Id="rId79" Type="http://schemas.openxmlformats.org/officeDocument/2006/relationships/image" Target="../media/image44.png"/><Relationship Id="rId102" Type="http://schemas.openxmlformats.org/officeDocument/2006/relationships/customXml" Target="../ink/ink51.xml"/><Relationship Id="rId144" Type="http://schemas.openxmlformats.org/officeDocument/2006/relationships/image" Target="../media/image76.png"/><Relationship Id="rId90" Type="http://schemas.openxmlformats.org/officeDocument/2006/relationships/customXml" Target="../ink/ink45.xml"/><Relationship Id="rId186" Type="http://schemas.openxmlformats.org/officeDocument/2006/relationships/image" Target="../media/image97.png"/><Relationship Id="rId351" Type="http://schemas.openxmlformats.org/officeDocument/2006/relationships/image" Target="../media/image179.png"/><Relationship Id="rId393" Type="http://schemas.openxmlformats.org/officeDocument/2006/relationships/image" Target="../media/image200.png"/><Relationship Id="rId407" Type="http://schemas.openxmlformats.org/officeDocument/2006/relationships/image" Target="../media/image207.png"/><Relationship Id="rId449" Type="http://schemas.openxmlformats.org/officeDocument/2006/relationships/image" Target="../media/image228.png"/><Relationship Id="rId211" Type="http://schemas.openxmlformats.org/officeDocument/2006/relationships/customXml" Target="../ink/ink106.xml"/><Relationship Id="rId253" Type="http://schemas.openxmlformats.org/officeDocument/2006/relationships/image" Target="../media/image130.png"/><Relationship Id="rId295" Type="http://schemas.openxmlformats.org/officeDocument/2006/relationships/image" Target="../media/image151.png"/><Relationship Id="rId309" Type="http://schemas.openxmlformats.org/officeDocument/2006/relationships/image" Target="../media/image158.png"/><Relationship Id="rId460" Type="http://schemas.openxmlformats.org/officeDocument/2006/relationships/customXml" Target="../ink/ink231.xml"/><Relationship Id="rId48" Type="http://schemas.openxmlformats.org/officeDocument/2006/relationships/customXml" Target="../ink/ink24.xml"/><Relationship Id="rId113" Type="http://schemas.openxmlformats.org/officeDocument/2006/relationships/image" Target="../media/image61.png"/><Relationship Id="rId320" Type="http://schemas.openxmlformats.org/officeDocument/2006/relationships/customXml" Target="../ink/ink161.xml"/><Relationship Id="rId155" Type="http://schemas.openxmlformats.org/officeDocument/2006/relationships/customXml" Target="../ink/ink78.xml"/><Relationship Id="rId197" Type="http://schemas.openxmlformats.org/officeDocument/2006/relationships/customXml" Target="../ink/ink99.xml"/><Relationship Id="rId362" Type="http://schemas.openxmlformats.org/officeDocument/2006/relationships/customXml" Target="../ink/ink182.xml"/><Relationship Id="rId418" Type="http://schemas.openxmlformats.org/officeDocument/2006/relationships/customXml" Target="../ink/ink210.xml"/><Relationship Id="rId222" Type="http://schemas.openxmlformats.org/officeDocument/2006/relationships/image" Target="../media/image115.png"/><Relationship Id="rId264" Type="http://schemas.openxmlformats.org/officeDocument/2006/relationships/customXml" Target="../ink/ink133.xml"/><Relationship Id="rId471" Type="http://schemas.openxmlformats.org/officeDocument/2006/relationships/image" Target="../media/image239.png"/><Relationship Id="rId17" Type="http://schemas.openxmlformats.org/officeDocument/2006/relationships/image" Target="../media/image13.png"/><Relationship Id="rId59" Type="http://schemas.openxmlformats.org/officeDocument/2006/relationships/image" Target="../media/image34.png"/><Relationship Id="rId124" Type="http://schemas.openxmlformats.org/officeDocument/2006/relationships/image" Target="../media/image66.png"/><Relationship Id="rId70" Type="http://schemas.openxmlformats.org/officeDocument/2006/relationships/customXml" Target="../ink/ink35.xml"/><Relationship Id="rId166" Type="http://schemas.openxmlformats.org/officeDocument/2006/relationships/image" Target="../media/image87.png"/><Relationship Id="rId331" Type="http://schemas.openxmlformats.org/officeDocument/2006/relationships/image" Target="../media/image169.png"/><Relationship Id="rId373" Type="http://schemas.openxmlformats.org/officeDocument/2006/relationships/image" Target="../media/image190.png"/><Relationship Id="rId429" Type="http://schemas.openxmlformats.org/officeDocument/2006/relationships/image" Target="../media/image218.png"/><Relationship Id="rId1" Type="http://schemas.openxmlformats.org/officeDocument/2006/relationships/slideLayout" Target="../slideLayouts/slideLayout7.xml"/><Relationship Id="rId233" Type="http://schemas.openxmlformats.org/officeDocument/2006/relationships/image" Target="../media/image120.png"/><Relationship Id="rId440" Type="http://schemas.openxmlformats.org/officeDocument/2006/relationships/customXml" Target="../ink/ink221.xml"/><Relationship Id="rId28" Type="http://schemas.openxmlformats.org/officeDocument/2006/relationships/customXml" Target="../ink/ink14.xml"/><Relationship Id="rId275" Type="http://schemas.openxmlformats.org/officeDocument/2006/relationships/image" Target="../media/image141.png"/><Relationship Id="rId300" Type="http://schemas.openxmlformats.org/officeDocument/2006/relationships/customXml" Target="../ink/ink151.xml"/><Relationship Id="rId482" Type="http://schemas.openxmlformats.org/officeDocument/2006/relationships/customXml" Target="../ink/ink242.xml"/><Relationship Id="rId81" Type="http://schemas.openxmlformats.org/officeDocument/2006/relationships/image" Target="../media/image45.png"/><Relationship Id="rId135" Type="http://schemas.openxmlformats.org/officeDocument/2006/relationships/customXml" Target="../ink/ink68.xml"/><Relationship Id="rId177" Type="http://schemas.openxmlformats.org/officeDocument/2006/relationships/customXml" Target="../ink/ink89.xml"/><Relationship Id="rId342" Type="http://schemas.openxmlformats.org/officeDocument/2006/relationships/customXml" Target="../ink/ink172.xml"/><Relationship Id="rId384" Type="http://schemas.openxmlformats.org/officeDocument/2006/relationships/customXml" Target="../ink/ink193.xml"/><Relationship Id="rId202" Type="http://schemas.openxmlformats.org/officeDocument/2006/relationships/image" Target="../media/image105.png"/><Relationship Id="rId244" Type="http://schemas.openxmlformats.org/officeDocument/2006/relationships/customXml" Target="../ink/ink123.xml"/><Relationship Id="rId39" Type="http://schemas.openxmlformats.org/officeDocument/2006/relationships/image" Target="../media/image24.png"/><Relationship Id="rId286" Type="http://schemas.openxmlformats.org/officeDocument/2006/relationships/customXml" Target="../ink/ink144.xml"/><Relationship Id="rId451" Type="http://schemas.openxmlformats.org/officeDocument/2006/relationships/image" Target="../media/image229.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image" Target="../media/image77.png"/><Relationship Id="rId188" Type="http://schemas.openxmlformats.org/officeDocument/2006/relationships/image" Target="../media/image98.png"/><Relationship Id="rId311" Type="http://schemas.openxmlformats.org/officeDocument/2006/relationships/image" Target="../media/image159.png"/><Relationship Id="rId353" Type="http://schemas.openxmlformats.org/officeDocument/2006/relationships/image" Target="../media/image180.png"/><Relationship Id="rId395" Type="http://schemas.openxmlformats.org/officeDocument/2006/relationships/image" Target="../media/image201.png"/><Relationship Id="rId409" Type="http://schemas.openxmlformats.org/officeDocument/2006/relationships/image" Target="../media/image208.png"/><Relationship Id="rId92" Type="http://schemas.openxmlformats.org/officeDocument/2006/relationships/customXml" Target="../ink/ink46.xml"/><Relationship Id="rId213" Type="http://schemas.openxmlformats.org/officeDocument/2006/relationships/customXml" Target="../ink/ink107.xml"/><Relationship Id="rId420" Type="http://schemas.openxmlformats.org/officeDocument/2006/relationships/customXml" Target="../ink/ink211.xml"/><Relationship Id="rId255" Type="http://schemas.openxmlformats.org/officeDocument/2006/relationships/image" Target="../media/image131.png"/><Relationship Id="rId297" Type="http://schemas.openxmlformats.org/officeDocument/2006/relationships/image" Target="../media/image152.png"/><Relationship Id="rId462" Type="http://schemas.openxmlformats.org/officeDocument/2006/relationships/customXml" Target="../ink/ink232.xml"/><Relationship Id="rId115" Type="http://schemas.openxmlformats.org/officeDocument/2006/relationships/image" Target="../media/image62.png"/><Relationship Id="rId157" Type="http://schemas.openxmlformats.org/officeDocument/2006/relationships/customXml" Target="../ink/ink79.xml"/><Relationship Id="rId322" Type="http://schemas.openxmlformats.org/officeDocument/2006/relationships/customXml" Target="../ink/ink162.xml"/><Relationship Id="rId364" Type="http://schemas.openxmlformats.org/officeDocument/2006/relationships/customXml" Target="../ink/ink183.xml"/><Relationship Id="rId61" Type="http://schemas.openxmlformats.org/officeDocument/2006/relationships/image" Target="../media/image35.png"/><Relationship Id="rId199" Type="http://schemas.openxmlformats.org/officeDocument/2006/relationships/customXml" Target="../ink/ink100.xml"/><Relationship Id="rId19" Type="http://schemas.openxmlformats.org/officeDocument/2006/relationships/image" Target="../media/image14.png"/><Relationship Id="rId224" Type="http://schemas.openxmlformats.org/officeDocument/2006/relationships/image" Target="../media/image116.png"/><Relationship Id="rId266" Type="http://schemas.openxmlformats.org/officeDocument/2006/relationships/customXml" Target="../ink/ink134.xml"/><Relationship Id="rId431" Type="http://schemas.openxmlformats.org/officeDocument/2006/relationships/image" Target="../media/image219.png"/><Relationship Id="rId473" Type="http://schemas.openxmlformats.org/officeDocument/2006/relationships/image" Target="../media/image240.png"/><Relationship Id="rId30" Type="http://schemas.openxmlformats.org/officeDocument/2006/relationships/customXml" Target="../ink/ink15.xml"/><Relationship Id="rId126" Type="http://schemas.openxmlformats.org/officeDocument/2006/relationships/image" Target="../media/image67.png"/><Relationship Id="rId168" Type="http://schemas.openxmlformats.org/officeDocument/2006/relationships/image" Target="../media/image88.png"/><Relationship Id="rId333" Type="http://schemas.openxmlformats.org/officeDocument/2006/relationships/image" Target="../media/image170.png"/><Relationship Id="rId72" Type="http://schemas.openxmlformats.org/officeDocument/2006/relationships/customXml" Target="../ink/ink36.xml"/><Relationship Id="rId375" Type="http://schemas.openxmlformats.org/officeDocument/2006/relationships/image" Target="../media/image191.png"/><Relationship Id="rId3" Type="http://schemas.openxmlformats.org/officeDocument/2006/relationships/image" Target="../media/image6.png"/><Relationship Id="rId235" Type="http://schemas.openxmlformats.org/officeDocument/2006/relationships/image" Target="../media/image121.png"/><Relationship Id="rId277" Type="http://schemas.openxmlformats.org/officeDocument/2006/relationships/image" Target="../media/image142.png"/><Relationship Id="rId400" Type="http://schemas.openxmlformats.org/officeDocument/2006/relationships/customXml" Target="../ink/ink201.xml"/><Relationship Id="rId442" Type="http://schemas.openxmlformats.org/officeDocument/2006/relationships/customXml" Target="../ink/ink222.xml"/><Relationship Id="rId484" Type="http://schemas.openxmlformats.org/officeDocument/2006/relationships/customXml" Target="../ink/ink24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CAPM_XSA_Training/blob/master/Day%205/02%20-%20Static%20Localization%20Part%202/i18n.properties.txt" TargetMode="External"/><Relationship Id="rId3" Type="http://schemas.openxmlformats.org/officeDocument/2006/relationships/image" Target="../media/image2.png"/><Relationship Id="rId7" Type="http://schemas.openxmlformats.org/officeDocument/2006/relationships/hyperlink" Target="https://github.com/soyuztechnologies/CAPM_XSA_Training/blob/master/Day%205/02%20-%20Static%20Localization%20Part%202/datamodel.cds.txt" TargetMode="External"/><Relationship Id="rId2" Type="http://schemas.openxmlformats.org/officeDocument/2006/relationships/image" Target="../media/image247.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5/02%20-%20Static%20Localization%20Part%202/index.cds.txt" TargetMode="External"/><Relationship Id="rId5" Type="http://schemas.openxmlformats.org/officeDocument/2006/relationships/hyperlink" Target="https://github.com/soyuztechnologies/CAPM_XSA_Training/blob/master/Day%205/02%20-%20Static%20Localization%20Part%201/i18n.properties.txt" TargetMode="External"/><Relationship Id="rId4" Type="http://schemas.openxmlformats.org/officeDocument/2006/relationships/hyperlink" Target="https://github.com/soyuztechnologies/CAPM_XSA_Training/blob/master/Day%205/02%20-%20Static%20Localization%20Part%201/datamodel.cds.txt" TargetMode="External"/><Relationship Id="rId9" Type="http://schemas.openxmlformats.org/officeDocument/2006/relationships/hyperlink" Target="https://github.com/soyuztechnologies/CAPM_XSA_Training/blob/master/Day%205/02%20-%20Static%20Localization%20Part%202/i18n_de.properties.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5/csv%20fil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3D967CC1-128B-4C02-9EB7-15B7B306A6A9}"/>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BTP</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0DC2279-2AAA-C93F-4E2D-9279EE8115E7}"/>
                  </a:ext>
                </a:extLst>
              </p14:cNvPr>
              <p14:cNvContentPartPr/>
              <p14:nvPr/>
            </p14:nvContentPartPr>
            <p14:xfrm>
              <a:off x="1619280" y="2362320"/>
              <a:ext cx="10344600" cy="4299120"/>
            </p14:xfrm>
          </p:contentPart>
        </mc:Choice>
        <mc:Fallback>
          <p:pic>
            <p:nvPicPr>
              <p:cNvPr id="4" name="Ink 3">
                <a:extLst>
                  <a:ext uri="{FF2B5EF4-FFF2-40B4-BE49-F238E27FC236}">
                    <a16:creationId xmlns:a16="http://schemas.microsoft.com/office/drawing/2014/main" id="{C0DC2279-2AAA-C93F-4E2D-9279EE8115E7}"/>
                  </a:ext>
                </a:extLst>
              </p:cNvPr>
              <p:cNvPicPr/>
              <p:nvPr/>
            </p:nvPicPr>
            <p:blipFill>
              <a:blip r:embed="rId4"/>
              <a:stretch>
                <a:fillRect/>
              </a:stretch>
            </p:blipFill>
            <p:spPr>
              <a:xfrm>
                <a:off x="1609920" y="2352960"/>
                <a:ext cx="10363320" cy="4317840"/>
              </a:xfrm>
              <a:prstGeom prst="rect">
                <a:avLst/>
              </a:prstGeom>
            </p:spPr>
          </p:pic>
        </mc:Fallback>
      </mc:AlternateContent>
    </p:spTree>
    <p:extLst>
      <p:ext uri="{BB962C8B-B14F-4D97-AF65-F5344CB8AC3E}">
        <p14:creationId xmlns:p14="http://schemas.microsoft.com/office/powerpoint/2010/main" val="2567107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algn="just"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algn="just"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algn="just" defTabSz="914126"/>
            <a:r>
              <a:rPr lang="en-US" sz="1799" dirty="0">
                <a:solidFill>
                  <a:prstClr val="black"/>
                </a:solidFill>
                <a:latin typeface="Calibri"/>
              </a:rPr>
              <a:t>1. Service document – is a collection of entity sets to access the data. </a:t>
            </a:r>
          </a:p>
          <a:p>
            <a:pPr marL="285750" indent="-285750" algn="just"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algn="just" defTabSz="914126">
              <a:buFontTx/>
              <a:buChar char="-"/>
            </a:pPr>
            <a:r>
              <a:rPr lang="en-US" sz="1799" dirty="0">
                <a:solidFill>
                  <a:prstClr val="black"/>
                </a:solidFill>
                <a:latin typeface="Calibri"/>
              </a:rPr>
              <a:t>Entity Type describes the structure of the data – metadata</a:t>
            </a:r>
          </a:p>
          <a:p>
            <a:pPr marL="285750" indent="-285750" algn="just" defTabSz="914126">
              <a:buFontTx/>
              <a:buChar char="-"/>
            </a:pPr>
            <a:endParaRPr lang="en-US" sz="1799" dirty="0">
              <a:solidFill>
                <a:prstClr val="black"/>
              </a:solidFill>
              <a:latin typeface="Calibri"/>
            </a:endParaRPr>
          </a:p>
          <a:p>
            <a:pPr algn="just"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2. Service metadata document – describes all the properties and entity types</a:t>
            </a:r>
          </a:p>
          <a:p>
            <a:pPr algn="just" defTabSz="914126"/>
            <a:r>
              <a:rPr lang="en-US" sz="1799" dirty="0">
                <a:solidFill>
                  <a:prstClr val="black"/>
                </a:solidFill>
                <a:latin typeface="Calibri"/>
              </a:rPr>
              <a:t>Which includes key, properties, attributes (nullable, key, max length, create), </a:t>
            </a:r>
            <a:r>
              <a:rPr lang="en-US" sz="1799" dirty="0" err="1">
                <a:solidFill>
                  <a:prstClr val="black"/>
                </a:solidFill>
                <a:latin typeface="Calibri"/>
              </a:rPr>
              <a:t>NavigationProperty</a:t>
            </a:r>
            <a:endParaRPr lang="en-US" sz="1799" dirty="0">
              <a:solidFill>
                <a:prstClr val="black"/>
              </a:solidFill>
              <a:latin typeface="Calibri"/>
            </a:endParaRPr>
          </a:p>
          <a:p>
            <a:pPr algn="just"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algn="just" defTabSz="914126"/>
            <a:r>
              <a:rPr lang="en-US" sz="1799" dirty="0">
                <a:solidFill>
                  <a:prstClr val="black"/>
                </a:solidFill>
                <a:latin typeface="Calibri"/>
              </a:rPr>
              <a:t>Usually one database table is considered as one entity.</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algn="just"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55494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4182A97-F7AB-40E8-ACA9-FEA692CF8B77}"/>
              </a:ext>
            </a:extLst>
          </p:cNvPr>
          <p:cNvSpPr txBox="1"/>
          <p:nvPr/>
        </p:nvSpPr>
        <p:spPr>
          <a:xfrm>
            <a:off x="226037" y="856657"/>
            <a:ext cx="11841018" cy="830997"/>
          </a:xfrm>
          <a:prstGeom prst="rect">
            <a:avLst/>
          </a:prstGeom>
          <a:noFill/>
        </p:spPr>
        <p:txBody>
          <a:bodyPr wrap="square" rtlCol="0">
            <a:spAutoFit/>
          </a:bodyPr>
          <a:lstStyle/>
          <a:p>
            <a:r>
              <a:rPr lang="en-US" sz="2400" dirty="0"/>
              <a:t>http(s)://hostname:port/sap/opu/odata/sap/SERVICENAME_SRV/ENTITYSET?p1=val&amp;p2=val</a:t>
            </a:r>
          </a:p>
          <a:p>
            <a:endParaRPr lang="en-IN" sz="2400" dirty="0"/>
          </a:p>
        </p:txBody>
      </p:sp>
      <p:sp>
        <p:nvSpPr>
          <p:cNvPr id="7" name="Left Brace 6">
            <a:extLst>
              <a:ext uri="{FF2B5EF4-FFF2-40B4-BE49-F238E27FC236}">
                <a16:creationId xmlns:a16="http://schemas.microsoft.com/office/drawing/2014/main" id="{D8AB0ACB-607E-4B96-AA18-96EE0D3D0BF5}"/>
              </a:ext>
            </a:extLst>
          </p:cNvPr>
          <p:cNvSpPr/>
          <p:nvPr/>
        </p:nvSpPr>
        <p:spPr>
          <a:xfrm rot="16200000">
            <a:off x="466253" y="906805"/>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E8F161D1-2050-43FA-B709-75628A0E076E}"/>
              </a:ext>
            </a:extLst>
          </p:cNvPr>
          <p:cNvSpPr/>
          <p:nvPr/>
        </p:nvSpPr>
        <p:spPr>
          <a:xfrm rot="16200000">
            <a:off x="2119562" y="462925"/>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183E6C5-9711-43EA-85BB-8AC0BF793DD5}"/>
              </a:ext>
            </a:extLst>
          </p:cNvPr>
          <p:cNvSpPr/>
          <p:nvPr/>
        </p:nvSpPr>
        <p:spPr>
          <a:xfrm rot="16200000">
            <a:off x="4367418" y="198488"/>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9E329AF1-1078-4240-B3CA-BA6C443E8D4C}"/>
              </a:ext>
            </a:extLst>
          </p:cNvPr>
          <p:cNvSpPr/>
          <p:nvPr/>
        </p:nvSpPr>
        <p:spPr>
          <a:xfrm rot="16200000">
            <a:off x="6879715" y="178332"/>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657DDED-91D1-4F0D-AB12-8339BCF90982}"/>
              </a:ext>
            </a:extLst>
          </p:cNvPr>
          <p:cNvSpPr/>
          <p:nvPr/>
        </p:nvSpPr>
        <p:spPr>
          <a:xfrm rot="16200000">
            <a:off x="8860913" y="709428"/>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FA750929-0166-444D-BA42-D4DCC9FB2CD2}"/>
              </a:ext>
            </a:extLst>
          </p:cNvPr>
          <p:cNvSpPr/>
          <p:nvPr/>
        </p:nvSpPr>
        <p:spPr>
          <a:xfrm rot="16200000">
            <a:off x="10546638" y="392543"/>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947DE1DF-856D-414C-9FCA-9212ED3BD0C7}"/>
              </a:ext>
            </a:extLst>
          </p:cNvPr>
          <p:cNvSpPr txBox="1"/>
          <p:nvPr/>
        </p:nvSpPr>
        <p:spPr>
          <a:xfrm>
            <a:off x="1565310" y="1558046"/>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6569A8A4-48D6-424C-BE7D-7EABEEAF57E9}"/>
              </a:ext>
            </a:extLst>
          </p:cNvPr>
          <p:cNvSpPr txBox="1"/>
          <p:nvPr/>
        </p:nvSpPr>
        <p:spPr>
          <a:xfrm>
            <a:off x="4085551" y="1635873"/>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2320FBBD-98C9-4224-8294-00F77B9B24C3}"/>
              </a:ext>
            </a:extLst>
          </p:cNvPr>
          <p:cNvSpPr txBox="1"/>
          <p:nvPr/>
        </p:nvSpPr>
        <p:spPr>
          <a:xfrm>
            <a:off x="6294327" y="1558046"/>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60B1EFC5-8624-44DC-9EE5-58B8005268E2}"/>
              </a:ext>
            </a:extLst>
          </p:cNvPr>
          <p:cNvSpPr txBox="1"/>
          <p:nvPr/>
        </p:nvSpPr>
        <p:spPr>
          <a:xfrm>
            <a:off x="7936008" y="1497373"/>
            <a:ext cx="1934866" cy="646331"/>
          </a:xfrm>
          <a:prstGeom prst="rect">
            <a:avLst/>
          </a:prstGeom>
          <a:noFill/>
        </p:spPr>
        <p:txBody>
          <a:bodyPr wrap="square" rtlCol="0">
            <a:spAutoFit/>
          </a:bodyPr>
          <a:lstStyle/>
          <a:p>
            <a:pPr algn="ctr"/>
            <a:r>
              <a:rPr lang="en-US" b="1" dirty="0"/>
              <a:t>End Point Access</a:t>
            </a:r>
          </a:p>
          <a:p>
            <a:pPr algn="ctr"/>
            <a:r>
              <a:rPr lang="en-US" b="1" dirty="0"/>
              <a:t>Data</a:t>
            </a:r>
            <a:endParaRPr lang="en-IN" b="1" dirty="0"/>
          </a:p>
        </p:txBody>
      </p:sp>
      <p:sp>
        <p:nvSpPr>
          <p:cNvPr id="18" name="TextBox 17">
            <a:extLst>
              <a:ext uri="{FF2B5EF4-FFF2-40B4-BE49-F238E27FC236}">
                <a16:creationId xmlns:a16="http://schemas.microsoft.com/office/drawing/2014/main" id="{F11329E4-C756-4CF5-8375-341A87B7D74F}"/>
              </a:ext>
            </a:extLst>
          </p:cNvPr>
          <p:cNvSpPr txBox="1"/>
          <p:nvPr/>
        </p:nvSpPr>
        <p:spPr>
          <a:xfrm>
            <a:off x="207391" y="1585904"/>
            <a:ext cx="1419068" cy="369332"/>
          </a:xfrm>
          <a:prstGeom prst="rect">
            <a:avLst/>
          </a:prstGeom>
          <a:noFill/>
        </p:spPr>
        <p:txBody>
          <a:bodyPr wrap="square" rtlCol="0">
            <a:spAutoFit/>
          </a:bodyPr>
          <a:lstStyle/>
          <a:p>
            <a:r>
              <a:rPr lang="en-US" b="1" dirty="0"/>
              <a:t>Protocol</a:t>
            </a:r>
            <a:endParaRPr lang="en-IN" b="1" dirty="0"/>
          </a:p>
        </p:txBody>
      </p:sp>
      <p:sp>
        <p:nvSpPr>
          <p:cNvPr id="19" name="TextBox 18">
            <a:extLst>
              <a:ext uri="{FF2B5EF4-FFF2-40B4-BE49-F238E27FC236}">
                <a16:creationId xmlns:a16="http://schemas.microsoft.com/office/drawing/2014/main" id="{662B16FA-90B4-44FC-8C06-9620053DAF8A}"/>
              </a:ext>
            </a:extLst>
          </p:cNvPr>
          <p:cNvSpPr txBox="1"/>
          <p:nvPr/>
        </p:nvSpPr>
        <p:spPr>
          <a:xfrm>
            <a:off x="10302909" y="1635873"/>
            <a:ext cx="1734178" cy="369332"/>
          </a:xfrm>
          <a:prstGeom prst="rect">
            <a:avLst/>
          </a:prstGeom>
          <a:noFill/>
        </p:spPr>
        <p:txBody>
          <a:bodyPr wrap="square" rtlCol="0">
            <a:spAutoFit/>
          </a:bodyPr>
          <a:lstStyle/>
          <a:p>
            <a:r>
              <a:rPr lang="en-US" b="1" dirty="0"/>
              <a:t>Query Options</a:t>
            </a:r>
            <a:endParaRPr lang="en-IN" b="1" dirty="0"/>
          </a:p>
        </p:txBody>
      </p:sp>
      <p:sp>
        <p:nvSpPr>
          <p:cNvPr id="3" name="Left Brace 2">
            <a:extLst>
              <a:ext uri="{FF2B5EF4-FFF2-40B4-BE49-F238E27FC236}">
                <a16:creationId xmlns:a16="http://schemas.microsoft.com/office/drawing/2014/main" id="{A390BEF0-72D2-43FE-8CCD-D927A2654906}"/>
              </a:ext>
            </a:extLst>
          </p:cNvPr>
          <p:cNvSpPr/>
          <p:nvPr/>
        </p:nvSpPr>
        <p:spPr>
          <a:xfrm rot="16200000">
            <a:off x="2716595" y="-730648"/>
            <a:ext cx="551295" cy="55697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7AFEE57-E0B1-4C5C-A864-C5413552D857}"/>
              </a:ext>
            </a:extLst>
          </p:cNvPr>
          <p:cNvSpPr/>
          <p:nvPr/>
        </p:nvSpPr>
        <p:spPr>
          <a:xfrm rot="16200000">
            <a:off x="7548337" y="94442"/>
            <a:ext cx="551295" cy="3919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748406B-47D9-42BC-AB69-DCD05ECAC3F5}"/>
              </a:ext>
            </a:extLst>
          </p:cNvPr>
          <p:cNvSpPr txBox="1"/>
          <p:nvPr/>
        </p:nvSpPr>
        <p:spPr>
          <a:xfrm>
            <a:off x="2001792" y="2335732"/>
            <a:ext cx="1980899" cy="369332"/>
          </a:xfrm>
          <a:prstGeom prst="rect">
            <a:avLst/>
          </a:prstGeom>
          <a:noFill/>
        </p:spPr>
        <p:txBody>
          <a:bodyPr wrap="square" rtlCol="0">
            <a:spAutoFit/>
          </a:bodyPr>
          <a:lstStyle/>
          <a:p>
            <a:r>
              <a:rPr lang="en-US" dirty="0"/>
              <a:t>Service root URL</a:t>
            </a:r>
          </a:p>
        </p:txBody>
      </p:sp>
      <p:sp>
        <p:nvSpPr>
          <p:cNvPr id="23" name="TextBox 22">
            <a:extLst>
              <a:ext uri="{FF2B5EF4-FFF2-40B4-BE49-F238E27FC236}">
                <a16:creationId xmlns:a16="http://schemas.microsoft.com/office/drawing/2014/main" id="{835B4CF2-8E08-44CE-9FB9-7EF74B2F4BFF}"/>
              </a:ext>
            </a:extLst>
          </p:cNvPr>
          <p:cNvSpPr txBox="1"/>
          <p:nvPr/>
        </p:nvSpPr>
        <p:spPr>
          <a:xfrm>
            <a:off x="6855962" y="2322148"/>
            <a:ext cx="1980899" cy="369332"/>
          </a:xfrm>
          <a:prstGeom prst="rect">
            <a:avLst/>
          </a:prstGeom>
          <a:noFill/>
        </p:spPr>
        <p:txBody>
          <a:bodyPr wrap="square" rtlCol="0">
            <a:spAutoFit/>
          </a:bodyPr>
          <a:lstStyle/>
          <a:p>
            <a:r>
              <a:rPr lang="en-US" dirty="0"/>
              <a:t>Resource path</a:t>
            </a:r>
          </a:p>
        </p:txBody>
      </p:sp>
      <p:sp>
        <p:nvSpPr>
          <p:cNvPr id="24" name="TextBox 23">
            <a:extLst>
              <a:ext uri="{FF2B5EF4-FFF2-40B4-BE49-F238E27FC236}">
                <a16:creationId xmlns:a16="http://schemas.microsoft.com/office/drawing/2014/main" id="{4245B14C-8C00-4F7D-A449-9942060A6B99}"/>
              </a:ext>
            </a:extLst>
          </p:cNvPr>
          <p:cNvSpPr txBox="1"/>
          <p:nvPr/>
        </p:nvSpPr>
        <p:spPr>
          <a:xfrm>
            <a:off x="261764" y="3014645"/>
            <a:ext cx="11390470" cy="3373359"/>
          </a:xfrm>
          <a:prstGeom prst="rect">
            <a:avLst/>
          </a:prstGeom>
          <a:noFill/>
        </p:spPr>
        <p:txBody>
          <a:bodyPr wrap="square" rtlCol="0">
            <a:spAutoFit/>
          </a:bodyPr>
          <a:lstStyle/>
          <a:p>
            <a:pPr marL="342900" indent="-342900" algn="just">
              <a:lnSpc>
                <a:spcPct val="150000"/>
              </a:lnSpc>
              <a:buAutoNum type="arabicPeriod"/>
            </a:pPr>
            <a:r>
              <a:rPr lang="en-US" b="1" i="1" dirty="0">
                <a:effectLst/>
              </a:rPr>
              <a:t>Service root</a:t>
            </a:r>
            <a:r>
              <a:rPr lang="en-US" b="0" i="0" dirty="0">
                <a:effectLst/>
              </a:rPr>
              <a:t> URL: - The service root of a URL is the base URL of the service. When a </a:t>
            </a:r>
            <a:r>
              <a:rPr lang="en-US" b="0" i="1" dirty="0">
                <a:effectLst/>
              </a:rPr>
              <a:t>GET</a:t>
            </a:r>
            <a:r>
              <a:rPr lang="en-US" b="0" i="0" dirty="0">
                <a:effectLst/>
              </a:rPr>
              <a:t> request is made to this URL it will return a service document that defines all the resources available via that service.</a:t>
            </a:r>
          </a:p>
          <a:p>
            <a:pPr marL="342900" indent="-342900" algn="just">
              <a:lnSpc>
                <a:spcPct val="150000"/>
              </a:lnSpc>
              <a:buAutoNum type="arabicPeriod"/>
            </a:pPr>
            <a:r>
              <a:rPr lang="en-US" b="1" i="1" dirty="0">
                <a:effectLst/>
              </a:rPr>
              <a:t>Resource path: -</a:t>
            </a:r>
            <a:r>
              <a:rPr lang="en-US" b="0" i="0" dirty="0">
                <a:effectLst/>
              </a:rPr>
              <a:t> A resource by REST definition is an object which is accessible over the HTTP by using the standard GET,POST,PUT,PATCH and DELETE methods.</a:t>
            </a:r>
          </a:p>
          <a:p>
            <a:pPr marL="342900" indent="-342900" algn="just">
              <a:lnSpc>
                <a:spcPct val="150000"/>
              </a:lnSpc>
              <a:buFontTx/>
              <a:buAutoNum type="arabicPeriod"/>
            </a:pPr>
            <a:r>
              <a:rPr lang="en-US" b="1" i="1" dirty="0">
                <a:effectLst/>
              </a:rPr>
              <a:t>Query </a:t>
            </a:r>
            <a:r>
              <a:rPr kumimoji="0" lang="en-US" altLang="en-US" b="1" i="0" u="none" strike="noStrike" cap="none" normalizeH="0" baseline="0" dirty="0">
                <a:ln>
                  <a:noFill/>
                </a:ln>
                <a:effectLst/>
                <a:cs typeface="Segoe UI" panose="020B0502040204020203" pitchFamily="34" charset="0"/>
              </a:rPr>
              <a:t>options: - </a:t>
            </a:r>
            <a:r>
              <a:rPr kumimoji="0" lang="en-US" altLang="en-US" u="none" strike="noStrike" cap="none" normalizeH="0" baseline="0" dirty="0">
                <a:ln>
                  <a:noFill/>
                </a:ln>
                <a:effectLst/>
                <a:cs typeface="Segoe UI" panose="020B0502040204020203" pitchFamily="34" charset="0"/>
              </a:rPr>
              <a:t>Query options</a:t>
            </a:r>
            <a:r>
              <a:rPr kumimoji="0" lang="en-US" altLang="en-US" b="0" i="0" u="none" strike="noStrike" cap="none" normalizeH="0" baseline="0" dirty="0">
                <a:ln>
                  <a:noFill/>
                </a:ln>
                <a:effectLst/>
                <a:cs typeface="Segoe UI" panose="020B0502040204020203" pitchFamily="34" charset="0"/>
              </a:rPr>
              <a:t> are essentially standardized query string parameters that can be passed to an OData service to run queries on a requested resource. They can help perform certain operations like </a:t>
            </a:r>
            <a:r>
              <a:rPr kumimoji="0" lang="en-US" altLang="en-US" b="1" i="1" u="none" strike="noStrike" cap="none" normalizeH="0" baseline="0" dirty="0">
                <a:ln>
                  <a:noFill/>
                </a:ln>
                <a:effectLst/>
              </a:rPr>
              <a:t>select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filter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count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skip</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order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search</a:t>
            </a:r>
            <a:r>
              <a:rPr kumimoji="0" lang="en-US" altLang="en-US" b="1" i="1" u="none" strike="noStrike" cap="none" normalizeH="0" baseline="0" dirty="0">
                <a:ln>
                  <a:noFill/>
                </a:ln>
                <a:effectLst/>
                <a:cs typeface="Segoe UI" panose="020B0502040204020203" pitchFamily="34" charset="0"/>
              </a:rPr>
              <a:t> and </a:t>
            </a:r>
            <a:r>
              <a:rPr kumimoji="0" lang="en-US" altLang="en-US" b="1" i="1" u="none" strike="noStrike" cap="none" normalizeH="0" baseline="0" dirty="0">
                <a:ln>
                  <a:noFill/>
                </a:ln>
                <a:effectLst/>
              </a:rPr>
              <a:t>format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on resources. All OData query options are prefixed by a </a:t>
            </a:r>
            <a:r>
              <a:rPr kumimoji="0" lang="en-US" altLang="en-US" b="1" i="1" u="none" strike="noStrike" cap="none" normalizeH="0" baseline="0" dirty="0">
                <a:ln>
                  <a:noFill/>
                </a:ln>
                <a:effectLst/>
              </a:rPr>
              <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sign and they are case-insensitive</a:t>
            </a:r>
            <a:r>
              <a:rPr lang="en-US" altLang="en-US" dirty="0">
                <a:cs typeface="Segoe UI" panose="020B0502040204020203" pitchFamily="34" charset="0"/>
              </a:rPr>
              <a:t>.</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463818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39AFCE03-2EB1-BAEC-35A5-7DB3C1AD73C9}"/>
              </a:ext>
            </a:extLst>
          </p:cNvPr>
          <p:cNvGrpSpPr/>
          <p:nvPr/>
        </p:nvGrpSpPr>
        <p:grpSpPr>
          <a:xfrm>
            <a:off x="2329711" y="673541"/>
            <a:ext cx="9062280" cy="5314680"/>
            <a:chOff x="2329711" y="673541"/>
            <a:chExt cx="9062280" cy="5314680"/>
          </a:xfrm>
        </p:grpSpPr>
        <mc:AlternateContent xmlns:mc="http://schemas.openxmlformats.org/markup-compatibility/2006">
          <mc:Choice xmlns:p14="http://schemas.microsoft.com/office/powerpoint/2010/main" Requires="p14">
            <p:contentPart p14:bwMode="auto" r:id="rId2">
              <p14:nvContentPartPr>
                <p14:cNvPr id="18" name="Ink 17">
                  <a:extLst>
                    <a:ext uri="{FF2B5EF4-FFF2-40B4-BE49-F238E27FC236}">
                      <a16:creationId xmlns:a16="http://schemas.microsoft.com/office/drawing/2014/main" id="{640A5753-BA00-D5D8-822B-0FACFA520262}"/>
                    </a:ext>
                  </a:extLst>
                </p14:cNvPr>
                <p14:cNvContentPartPr/>
                <p14:nvPr/>
              </p14:nvContentPartPr>
              <p14:xfrm>
                <a:off x="7369711" y="5000741"/>
                <a:ext cx="33480" cy="299880"/>
              </p14:xfrm>
            </p:contentPart>
          </mc:Choice>
          <mc:Fallback>
            <p:pic>
              <p:nvPicPr>
                <p:cNvPr id="18" name="Ink 17">
                  <a:extLst>
                    <a:ext uri="{FF2B5EF4-FFF2-40B4-BE49-F238E27FC236}">
                      <a16:creationId xmlns:a16="http://schemas.microsoft.com/office/drawing/2014/main" id="{640A5753-BA00-D5D8-822B-0FACFA520262}"/>
                    </a:ext>
                  </a:extLst>
                </p:cNvPr>
                <p:cNvPicPr/>
                <p:nvPr/>
              </p:nvPicPr>
              <p:blipFill>
                <a:blip r:embed="rId3"/>
                <a:stretch>
                  <a:fillRect/>
                </a:stretch>
              </p:blipFill>
              <p:spPr>
                <a:xfrm>
                  <a:off x="7360711" y="4991741"/>
                  <a:ext cx="511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FAFF909E-085B-31F1-FFA1-CC1D46119D52}"/>
                    </a:ext>
                  </a:extLst>
                </p14:cNvPr>
                <p14:cNvContentPartPr/>
                <p14:nvPr/>
              </p14:nvContentPartPr>
              <p14:xfrm>
                <a:off x="7610191" y="4976981"/>
                <a:ext cx="40680" cy="284400"/>
              </p14:xfrm>
            </p:contentPart>
          </mc:Choice>
          <mc:Fallback>
            <p:pic>
              <p:nvPicPr>
                <p:cNvPr id="19" name="Ink 18">
                  <a:extLst>
                    <a:ext uri="{FF2B5EF4-FFF2-40B4-BE49-F238E27FC236}">
                      <a16:creationId xmlns:a16="http://schemas.microsoft.com/office/drawing/2014/main" id="{FAFF909E-085B-31F1-FFA1-CC1D46119D52}"/>
                    </a:ext>
                  </a:extLst>
                </p:cNvPr>
                <p:cNvPicPr/>
                <p:nvPr/>
              </p:nvPicPr>
              <p:blipFill>
                <a:blip r:embed="rId5"/>
                <a:stretch>
                  <a:fillRect/>
                </a:stretch>
              </p:blipFill>
              <p:spPr>
                <a:xfrm>
                  <a:off x="7601191" y="4967981"/>
                  <a:ext cx="5832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D7755434-D89C-4D28-4901-BD7F89BF76FC}"/>
                    </a:ext>
                  </a:extLst>
                </p14:cNvPr>
                <p14:cNvContentPartPr/>
                <p14:nvPr/>
              </p14:nvContentPartPr>
              <p14:xfrm>
                <a:off x="7563391" y="5101181"/>
                <a:ext cx="276840" cy="93600"/>
              </p14:xfrm>
            </p:contentPart>
          </mc:Choice>
          <mc:Fallback>
            <p:pic>
              <p:nvPicPr>
                <p:cNvPr id="20" name="Ink 19">
                  <a:extLst>
                    <a:ext uri="{FF2B5EF4-FFF2-40B4-BE49-F238E27FC236}">
                      <a16:creationId xmlns:a16="http://schemas.microsoft.com/office/drawing/2014/main" id="{D7755434-D89C-4D28-4901-BD7F89BF76FC}"/>
                    </a:ext>
                  </a:extLst>
                </p:cNvPr>
                <p:cNvPicPr/>
                <p:nvPr/>
              </p:nvPicPr>
              <p:blipFill>
                <a:blip r:embed="rId7"/>
                <a:stretch>
                  <a:fillRect/>
                </a:stretch>
              </p:blipFill>
              <p:spPr>
                <a:xfrm>
                  <a:off x="7554751" y="5092541"/>
                  <a:ext cx="2944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316EDE35-9BC9-E491-8A3D-0024529AF3A0}"/>
                    </a:ext>
                  </a:extLst>
                </p14:cNvPr>
                <p14:cNvContentPartPr/>
                <p14:nvPr/>
              </p14:nvContentPartPr>
              <p14:xfrm>
                <a:off x="7885591" y="5102981"/>
                <a:ext cx="18000" cy="106920"/>
              </p14:xfrm>
            </p:contentPart>
          </mc:Choice>
          <mc:Fallback>
            <p:pic>
              <p:nvPicPr>
                <p:cNvPr id="21" name="Ink 20">
                  <a:extLst>
                    <a:ext uri="{FF2B5EF4-FFF2-40B4-BE49-F238E27FC236}">
                      <a16:creationId xmlns:a16="http://schemas.microsoft.com/office/drawing/2014/main" id="{316EDE35-9BC9-E491-8A3D-0024529AF3A0}"/>
                    </a:ext>
                  </a:extLst>
                </p:cNvPr>
                <p:cNvPicPr/>
                <p:nvPr/>
              </p:nvPicPr>
              <p:blipFill>
                <a:blip r:embed="rId9"/>
                <a:stretch>
                  <a:fillRect/>
                </a:stretch>
              </p:blipFill>
              <p:spPr>
                <a:xfrm>
                  <a:off x="7876591" y="5094341"/>
                  <a:ext cx="356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Ink 21">
                  <a:extLst>
                    <a:ext uri="{FF2B5EF4-FFF2-40B4-BE49-F238E27FC236}">
                      <a16:creationId xmlns:a16="http://schemas.microsoft.com/office/drawing/2014/main" id="{4BF0F5F2-7A1A-EAEB-0F6D-16BFFFF61F58}"/>
                    </a:ext>
                  </a:extLst>
                </p14:cNvPr>
                <p14:cNvContentPartPr/>
                <p14:nvPr/>
              </p14:nvContentPartPr>
              <p14:xfrm>
                <a:off x="7895311" y="4998581"/>
                <a:ext cx="10080" cy="6480"/>
              </p14:xfrm>
            </p:contentPart>
          </mc:Choice>
          <mc:Fallback>
            <p:pic>
              <p:nvPicPr>
                <p:cNvPr id="22" name="Ink 21">
                  <a:extLst>
                    <a:ext uri="{FF2B5EF4-FFF2-40B4-BE49-F238E27FC236}">
                      <a16:creationId xmlns:a16="http://schemas.microsoft.com/office/drawing/2014/main" id="{4BF0F5F2-7A1A-EAEB-0F6D-16BFFFF61F58}"/>
                    </a:ext>
                  </a:extLst>
                </p:cNvPr>
                <p:cNvPicPr/>
                <p:nvPr/>
              </p:nvPicPr>
              <p:blipFill>
                <a:blip r:embed="rId11"/>
                <a:stretch>
                  <a:fillRect/>
                </a:stretch>
              </p:blipFill>
              <p:spPr>
                <a:xfrm>
                  <a:off x="7886311" y="4989581"/>
                  <a:ext cx="277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3" name="Ink 22">
                  <a:extLst>
                    <a:ext uri="{FF2B5EF4-FFF2-40B4-BE49-F238E27FC236}">
                      <a16:creationId xmlns:a16="http://schemas.microsoft.com/office/drawing/2014/main" id="{2110113F-7D39-3975-4E2E-7F1A7C76D5F8}"/>
                    </a:ext>
                  </a:extLst>
                </p14:cNvPr>
                <p14:cNvContentPartPr/>
                <p14:nvPr/>
              </p14:nvContentPartPr>
              <p14:xfrm>
                <a:off x="7966591" y="4984901"/>
                <a:ext cx="136080" cy="226440"/>
              </p14:xfrm>
            </p:contentPart>
          </mc:Choice>
          <mc:Fallback>
            <p:pic>
              <p:nvPicPr>
                <p:cNvPr id="23" name="Ink 22">
                  <a:extLst>
                    <a:ext uri="{FF2B5EF4-FFF2-40B4-BE49-F238E27FC236}">
                      <a16:creationId xmlns:a16="http://schemas.microsoft.com/office/drawing/2014/main" id="{2110113F-7D39-3975-4E2E-7F1A7C76D5F8}"/>
                    </a:ext>
                  </a:extLst>
                </p:cNvPr>
                <p:cNvPicPr/>
                <p:nvPr/>
              </p:nvPicPr>
              <p:blipFill>
                <a:blip r:embed="rId13"/>
                <a:stretch>
                  <a:fillRect/>
                </a:stretch>
              </p:blipFill>
              <p:spPr>
                <a:xfrm>
                  <a:off x="7957591" y="4976261"/>
                  <a:ext cx="1537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4" name="Ink 23">
                  <a:extLst>
                    <a:ext uri="{FF2B5EF4-FFF2-40B4-BE49-F238E27FC236}">
                      <a16:creationId xmlns:a16="http://schemas.microsoft.com/office/drawing/2014/main" id="{EC2F1CFF-2BC1-BAE0-CE63-ABFE2C356EE4}"/>
                    </a:ext>
                  </a:extLst>
                </p14:cNvPr>
                <p14:cNvContentPartPr/>
                <p14:nvPr/>
              </p14:nvContentPartPr>
              <p14:xfrm>
                <a:off x="8172511" y="5112701"/>
                <a:ext cx="34560" cy="111240"/>
              </p14:xfrm>
            </p:contentPart>
          </mc:Choice>
          <mc:Fallback>
            <p:pic>
              <p:nvPicPr>
                <p:cNvPr id="24" name="Ink 23">
                  <a:extLst>
                    <a:ext uri="{FF2B5EF4-FFF2-40B4-BE49-F238E27FC236}">
                      <a16:creationId xmlns:a16="http://schemas.microsoft.com/office/drawing/2014/main" id="{EC2F1CFF-2BC1-BAE0-CE63-ABFE2C356EE4}"/>
                    </a:ext>
                  </a:extLst>
                </p:cNvPr>
                <p:cNvPicPr/>
                <p:nvPr/>
              </p:nvPicPr>
              <p:blipFill>
                <a:blip r:embed="rId15"/>
                <a:stretch>
                  <a:fillRect/>
                </a:stretch>
              </p:blipFill>
              <p:spPr>
                <a:xfrm>
                  <a:off x="8163511" y="5104061"/>
                  <a:ext cx="522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Ink 24">
                  <a:extLst>
                    <a:ext uri="{FF2B5EF4-FFF2-40B4-BE49-F238E27FC236}">
                      <a16:creationId xmlns:a16="http://schemas.microsoft.com/office/drawing/2014/main" id="{6CB73F64-D7EA-7451-E5DB-C9FC8C9225E8}"/>
                    </a:ext>
                  </a:extLst>
                </p14:cNvPr>
                <p14:cNvContentPartPr/>
                <p14:nvPr/>
              </p14:nvContentPartPr>
              <p14:xfrm>
                <a:off x="8190151" y="4994621"/>
                <a:ext cx="360" cy="360"/>
              </p14:xfrm>
            </p:contentPart>
          </mc:Choice>
          <mc:Fallback>
            <p:pic>
              <p:nvPicPr>
                <p:cNvPr id="25" name="Ink 24">
                  <a:extLst>
                    <a:ext uri="{FF2B5EF4-FFF2-40B4-BE49-F238E27FC236}">
                      <a16:creationId xmlns:a16="http://schemas.microsoft.com/office/drawing/2014/main" id="{6CB73F64-D7EA-7451-E5DB-C9FC8C9225E8}"/>
                    </a:ext>
                  </a:extLst>
                </p:cNvPr>
                <p:cNvPicPr/>
                <p:nvPr/>
              </p:nvPicPr>
              <p:blipFill>
                <a:blip r:embed="rId17"/>
                <a:stretch>
                  <a:fillRect/>
                </a:stretch>
              </p:blipFill>
              <p:spPr>
                <a:xfrm>
                  <a:off x="8181511" y="498598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 name="Ink 25">
                  <a:extLst>
                    <a:ext uri="{FF2B5EF4-FFF2-40B4-BE49-F238E27FC236}">
                      <a16:creationId xmlns:a16="http://schemas.microsoft.com/office/drawing/2014/main" id="{6CC59E95-FC14-3CDE-208C-54AE5D7E2EA1}"/>
                    </a:ext>
                  </a:extLst>
                </p14:cNvPr>
                <p14:cNvContentPartPr/>
                <p14:nvPr/>
              </p14:nvContentPartPr>
              <p14:xfrm>
                <a:off x="8277991" y="5065541"/>
                <a:ext cx="120600" cy="147600"/>
              </p14:xfrm>
            </p:contentPart>
          </mc:Choice>
          <mc:Fallback>
            <p:pic>
              <p:nvPicPr>
                <p:cNvPr id="26" name="Ink 25">
                  <a:extLst>
                    <a:ext uri="{FF2B5EF4-FFF2-40B4-BE49-F238E27FC236}">
                      <a16:creationId xmlns:a16="http://schemas.microsoft.com/office/drawing/2014/main" id="{6CC59E95-FC14-3CDE-208C-54AE5D7E2EA1}"/>
                    </a:ext>
                  </a:extLst>
                </p:cNvPr>
                <p:cNvPicPr/>
                <p:nvPr/>
              </p:nvPicPr>
              <p:blipFill>
                <a:blip r:embed="rId19"/>
                <a:stretch>
                  <a:fillRect/>
                </a:stretch>
              </p:blipFill>
              <p:spPr>
                <a:xfrm>
                  <a:off x="8269351" y="5056541"/>
                  <a:ext cx="1382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7" name="Ink 26">
                  <a:extLst>
                    <a:ext uri="{FF2B5EF4-FFF2-40B4-BE49-F238E27FC236}">
                      <a16:creationId xmlns:a16="http://schemas.microsoft.com/office/drawing/2014/main" id="{A839011D-1F1B-8661-F744-8E6C8942AAA5}"/>
                    </a:ext>
                  </a:extLst>
                </p14:cNvPr>
                <p14:cNvContentPartPr/>
                <p14:nvPr/>
              </p14:nvContentPartPr>
              <p14:xfrm>
                <a:off x="8425951" y="5068061"/>
                <a:ext cx="272880" cy="115200"/>
              </p14:xfrm>
            </p:contentPart>
          </mc:Choice>
          <mc:Fallback>
            <p:pic>
              <p:nvPicPr>
                <p:cNvPr id="27" name="Ink 26">
                  <a:extLst>
                    <a:ext uri="{FF2B5EF4-FFF2-40B4-BE49-F238E27FC236}">
                      <a16:creationId xmlns:a16="http://schemas.microsoft.com/office/drawing/2014/main" id="{A839011D-1F1B-8661-F744-8E6C8942AAA5}"/>
                    </a:ext>
                  </a:extLst>
                </p:cNvPr>
                <p:cNvPicPr/>
                <p:nvPr/>
              </p:nvPicPr>
              <p:blipFill>
                <a:blip r:embed="rId21"/>
                <a:stretch>
                  <a:fillRect/>
                </a:stretch>
              </p:blipFill>
              <p:spPr>
                <a:xfrm>
                  <a:off x="8417311" y="5059421"/>
                  <a:ext cx="2905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3" name="Ink 32">
                  <a:extLst>
                    <a:ext uri="{FF2B5EF4-FFF2-40B4-BE49-F238E27FC236}">
                      <a16:creationId xmlns:a16="http://schemas.microsoft.com/office/drawing/2014/main" id="{8CC318CA-A9E9-7D94-3DB5-1E8733A0EC01}"/>
                    </a:ext>
                  </a:extLst>
                </p14:cNvPr>
                <p14:cNvContentPartPr/>
                <p14:nvPr/>
              </p14:nvContentPartPr>
              <p14:xfrm>
                <a:off x="2546431" y="4778261"/>
                <a:ext cx="336600" cy="360"/>
              </p14:xfrm>
            </p:contentPart>
          </mc:Choice>
          <mc:Fallback>
            <p:pic>
              <p:nvPicPr>
                <p:cNvPr id="33" name="Ink 32">
                  <a:extLst>
                    <a:ext uri="{FF2B5EF4-FFF2-40B4-BE49-F238E27FC236}">
                      <a16:creationId xmlns:a16="http://schemas.microsoft.com/office/drawing/2014/main" id="{8CC318CA-A9E9-7D94-3DB5-1E8733A0EC01}"/>
                    </a:ext>
                  </a:extLst>
                </p:cNvPr>
                <p:cNvPicPr/>
                <p:nvPr/>
              </p:nvPicPr>
              <p:blipFill>
                <a:blip r:embed="rId23"/>
                <a:stretch>
                  <a:fillRect/>
                </a:stretch>
              </p:blipFill>
              <p:spPr>
                <a:xfrm>
                  <a:off x="2537431" y="4769621"/>
                  <a:ext cx="354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4" name="Ink 33">
                  <a:extLst>
                    <a:ext uri="{FF2B5EF4-FFF2-40B4-BE49-F238E27FC236}">
                      <a16:creationId xmlns:a16="http://schemas.microsoft.com/office/drawing/2014/main" id="{C1450D84-EFFF-C771-8097-399D92A99528}"/>
                    </a:ext>
                  </a:extLst>
                </p14:cNvPr>
                <p14:cNvContentPartPr/>
                <p14:nvPr/>
              </p14:nvContentPartPr>
              <p14:xfrm>
                <a:off x="7442791" y="5379461"/>
                <a:ext cx="176400" cy="19080"/>
              </p14:xfrm>
            </p:contentPart>
          </mc:Choice>
          <mc:Fallback>
            <p:pic>
              <p:nvPicPr>
                <p:cNvPr id="34" name="Ink 33">
                  <a:extLst>
                    <a:ext uri="{FF2B5EF4-FFF2-40B4-BE49-F238E27FC236}">
                      <a16:creationId xmlns:a16="http://schemas.microsoft.com/office/drawing/2014/main" id="{C1450D84-EFFF-C771-8097-399D92A99528}"/>
                    </a:ext>
                  </a:extLst>
                </p:cNvPr>
                <p:cNvPicPr/>
                <p:nvPr/>
              </p:nvPicPr>
              <p:blipFill>
                <a:blip r:embed="rId25"/>
                <a:stretch>
                  <a:fillRect/>
                </a:stretch>
              </p:blipFill>
              <p:spPr>
                <a:xfrm>
                  <a:off x="7434151" y="5370821"/>
                  <a:ext cx="1940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5" name="Ink 34">
                  <a:extLst>
                    <a:ext uri="{FF2B5EF4-FFF2-40B4-BE49-F238E27FC236}">
                      <a16:creationId xmlns:a16="http://schemas.microsoft.com/office/drawing/2014/main" id="{1EC04459-3221-EE6C-8397-8A2F82F2C3D0}"/>
                    </a:ext>
                  </a:extLst>
                </p14:cNvPr>
                <p14:cNvContentPartPr/>
                <p14:nvPr/>
              </p14:nvContentPartPr>
              <p14:xfrm>
                <a:off x="7413631" y="5472341"/>
                <a:ext cx="176040" cy="24120"/>
              </p14:xfrm>
            </p:contentPart>
          </mc:Choice>
          <mc:Fallback>
            <p:pic>
              <p:nvPicPr>
                <p:cNvPr id="35" name="Ink 34">
                  <a:extLst>
                    <a:ext uri="{FF2B5EF4-FFF2-40B4-BE49-F238E27FC236}">
                      <a16:creationId xmlns:a16="http://schemas.microsoft.com/office/drawing/2014/main" id="{1EC04459-3221-EE6C-8397-8A2F82F2C3D0}"/>
                    </a:ext>
                  </a:extLst>
                </p:cNvPr>
                <p:cNvPicPr/>
                <p:nvPr/>
              </p:nvPicPr>
              <p:blipFill>
                <a:blip r:embed="rId27"/>
                <a:stretch>
                  <a:fillRect/>
                </a:stretch>
              </p:blipFill>
              <p:spPr>
                <a:xfrm>
                  <a:off x="7404631" y="5463701"/>
                  <a:ext cx="193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7" name="Ink 56">
                  <a:extLst>
                    <a:ext uri="{FF2B5EF4-FFF2-40B4-BE49-F238E27FC236}">
                      <a16:creationId xmlns:a16="http://schemas.microsoft.com/office/drawing/2014/main" id="{A3F0FD70-DCE7-F974-9107-E9C5DAD1A4C8}"/>
                    </a:ext>
                  </a:extLst>
                </p14:cNvPr>
                <p14:cNvContentPartPr/>
                <p14:nvPr/>
              </p14:nvContentPartPr>
              <p14:xfrm>
                <a:off x="9204271" y="1691261"/>
                <a:ext cx="18720" cy="381240"/>
              </p14:xfrm>
            </p:contentPart>
          </mc:Choice>
          <mc:Fallback>
            <p:pic>
              <p:nvPicPr>
                <p:cNvPr id="57" name="Ink 56">
                  <a:extLst>
                    <a:ext uri="{FF2B5EF4-FFF2-40B4-BE49-F238E27FC236}">
                      <a16:creationId xmlns:a16="http://schemas.microsoft.com/office/drawing/2014/main" id="{A3F0FD70-DCE7-F974-9107-E9C5DAD1A4C8}"/>
                    </a:ext>
                  </a:extLst>
                </p:cNvPr>
                <p:cNvPicPr/>
                <p:nvPr/>
              </p:nvPicPr>
              <p:blipFill>
                <a:blip r:embed="rId29"/>
                <a:stretch>
                  <a:fillRect/>
                </a:stretch>
              </p:blipFill>
              <p:spPr>
                <a:xfrm>
                  <a:off x="9195271" y="1682261"/>
                  <a:ext cx="3636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8" name="Ink 57">
                  <a:extLst>
                    <a:ext uri="{FF2B5EF4-FFF2-40B4-BE49-F238E27FC236}">
                      <a16:creationId xmlns:a16="http://schemas.microsoft.com/office/drawing/2014/main" id="{2041614A-2EC3-8836-BC50-5EC5F27D3986}"/>
                    </a:ext>
                  </a:extLst>
                </p14:cNvPr>
                <p14:cNvContentPartPr/>
                <p14:nvPr/>
              </p14:nvContentPartPr>
              <p14:xfrm>
                <a:off x="9171871" y="1785941"/>
                <a:ext cx="376200" cy="313920"/>
              </p14:xfrm>
            </p:contentPart>
          </mc:Choice>
          <mc:Fallback>
            <p:pic>
              <p:nvPicPr>
                <p:cNvPr id="58" name="Ink 57">
                  <a:extLst>
                    <a:ext uri="{FF2B5EF4-FFF2-40B4-BE49-F238E27FC236}">
                      <a16:creationId xmlns:a16="http://schemas.microsoft.com/office/drawing/2014/main" id="{2041614A-2EC3-8836-BC50-5EC5F27D3986}"/>
                    </a:ext>
                  </a:extLst>
                </p:cNvPr>
                <p:cNvPicPr/>
                <p:nvPr/>
              </p:nvPicPr>
              <p:blipFill>
                <a:blip r:embed="rId31"/>
                <a:stretch>
                  <a:fillRect/>
                </a:stretch>
              </p:blipFill>
              <p:spPr>
                <a:xfrm>
                  <a:off x="9162871" y="1777301"/>
                  <a:ext cx="39384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9" name="Ink 58">
                  <a:extLst>
                    <a:ext uri="{FF2B5EF4-FFF2-40B4-BE49-F238E27FC236}">
                      <a16:creationId xmlns:a16="http://schemas.microsoft.com/office/drawing/2014/main" id="{C48E844C-A0C4-A81C-E474-617F0ED42AFA}"/>
                    </a:ext>
                  </a:extLst>
                </p14:cNvPr>
                <p14:cNvContentPartPr/>
                <p14:nvPr/>
              </p14:nvContentPartPr>
              <p14:xfrm>
                <a:off x="8868391" y="1432061"/>
                <a:ext cx="1141560" cy="909720"/>
              </p14:xfrm>
            </p:contentPart>
          </mc:Choice>
          <mc:Fallback>
            <p:pic>
              <p:nvPicPr>
                <p:cNvPr id="59" name="Ink 58">
                  <a:extLst>
                    <a:ext uri="{FF2B5EF4-FFF2-40B4-BE49-F238E27FC236}">
                      <a16:creationId xmlns:a16="http://schemas.microsoft.com/office/drawing/2014/main" id="{C48E844C-A0C4-A81C-E474-617F0ED42AFA}"/>
                    </a:ext>
                  </a:extLst>
                </p:cNvPr>
                <p:cNvPicPr/>
                <p:nvPr/>
              </p:nvPicPr>
              <p:blipFill>
                <a:blip r:embed="rId33"/>
                <a:stretch>
                  <a:fillRect/>
                </a:stretch>
              </p:blipFill>
              <p:spPr>
                <a:xfrm>
                  <a:off x="8859751" y="1423061"/>
                  <a:ext cx="1159200" cy="927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0" name="Ink 59">
                  <a:extLst>
                    <a:ext uri="{FF2B5EF4-FFF2-40B4-BE49-F238E27FC236}">
                      <a16:creationId xmlns:a16="http://schemas.microsoft.com/office/drawing/2014/main" id="{A0309799-EE7B-94EC-5AC5-E59261656726}"/>
                    </a:ext>
                  </a:extLst>
                </p14:cNvPr>
                <p14:cNvContentPartPr/>
                <p14:nvPr/>
              </p14:nvContentPartPr>
              <p14:xfrm>
                <a:off x="9084751" y="2509901"/>
                <a:ext cx="238680" cy="460080"/>
              </p14:xfrm>
            </p:contentPart>
          </mc:Choice>
          <mc:Fallback>
            <p:pic>
              <p:nvPicPr>
                <p:cNvPr id="60" name="Ink 59">
                  <a:extLst>
                    <a:ext uri="{FF2B5EF4-FFF2-40B4-BE49-F238E27FC236}">
                      <a16:creationId xmlns:a16="http://schemas.microsoft.com/office/drawing/2014/main" id="{A0309799-EE7B-94EC-5AC5-E59261656726}"/>
                    </a:ext>
                  </a:extLst>
                </p:cNvPr>
                <p:cNvPicPr/>
                <p:nvPr/>
              </p:nvPicPr>
              <p:blipFill>
                <a:blip r:embed="rId35"/>
                <a:stretch>
                  <a:fillRect/>
                </a:stretch>
              </p:blipFill>
              <p:spPr>
                <a:xfrm>
                  <a:off x="9075751" y="2500901"/>
                  <a:ext cx="25632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1" name="Ink 60">
                  <a:extLst>
                    <a:ext uri="{FF2B5EF4-FFF2-40B4-BE49-F238E27FC236}">
                      <a16:creationId xmlns:a16="http://schemas.microsoft.com/office/drawing/2014/main" id="{D604FCAE-F828-DA9A-A5CC-6B42787FA8CA}"/>
                    </a:ext>
                  </a:extLst>
                </p14:cNvPr>
                <p14:cNvContentPartPr/>
                <p14:nvPr/>
              </p14:nvContentPartPr>
              <p14:xfrm>
                <a:off x="9370231" y="2663981"/>
                <a:ext cx="139680" cy="159120"/>
              </p14:xfrm>
            </p:contentPart>
          </mc:Choice>
          <mc:Fallback>
            <p:pic>
              <p:nvPicPr>
                <p:cNvPr id="61" name="Ink 60">
                  <a:extLst>
                    <a:ext uri="{FF2B5EF4-FFF2-40B4-BE49-F238E27FC236}">
                      <a16:creationId xmlns:a16="http://schemas.microsoft.com/office/drawing/2014/main" id="{D604FCAE-F828-DA9A-A5CC-6B42787FA8CA}"/>
                    </a:ext>
                  </a:extLst>
                </p:cNvPr>
                <p:cNvPicPr/>
                <p:nvPr/>
              </p:nvPicPr>
              <p:blipFill>
                <a:blip r:embed="rId37"/>
                <a:stretch>
                  <a:fillRect/>
                </a:stretch>
              </p:blipFill>
              <p:spPr>
                <a:xfrm>
                  <a:off x="9361231" y="2654981"/>
                  <a:ext cx="1573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2" name="Ink 61">
                  <a:extLst>
                    <a:ext uri="{FF2B5EF4-FFF2-40B4-BE49-F238E27FC236}">
                      <a16:creationId xmlns:a16="http://schemas.microsoft.com/office/drawing/2014/main" id="{3B65A744-11FF-8577-583E-71ED5C1620FB}"/>
                    </a:ext>
                  </a:extLst>
                </p14:cNvPr>
                <p14:cNvContentPartPr/>
                <p14:nvPr/>
              </p14:nvContentPartPr>
              <p14:xfrm>
                <a:off x="9556711" y="2655341"/>
                <a:ext cx="169560" cy="172080"/>
              </p14:xfrm>
            </p:contentPart>
          </mc:Choice>
          <mc:Fallback>
            <p:pic>
              <p:nvPicPr>
                <p:cNvPr id="62" name="Ink 61">
                  <a:extLst>
                    <a:ext uri="{FF2B5EF4-FFF2-40B4-BE49-F238E27FC236}">
                      <a16:creationId xmlns:a16="http://schemas.microsoft.com/office/drawing/2014/main" id="{3B65A744-11FF-8577-583E-71ED5C1620FB}"/>
                    </a:ext>
                  </a:extLst>
                </p:cNvPr>
                <p:cNvPicPr/>
                <p:nvPr/>
              </p:nvPicPr>
              <p:blipFill>
                <a:blip r:embed="rId39"/>
                <a:stretch>
                  <a:fillRect/>
                </a:stretch>
              </p:blipFill>
              <p:spPr>
                <a:xfrm>
                  <a:off x="9548071" y="2646701"/>
                  <a:ext cx="1872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3" name="Ink 62">
                  <a:extLst>
                    <a:ext uri="{FF2B5EF4-FFF2-40B4-BE49-F238E27FC236}">
                      <a16:creationId xmlns:a16="http://schemas.microsoft.com/office/drawing/2014/main" id="{7AE6ECDE-F83C-8ECB-FC92-0F6CC16381FD}"/>
                    </a:ext>
                  </a:extLst>
                </p14:cNvPr>
                <p14:cNvContentPartPr/>
                <p14:nvPr/>
              </p14:nvContentPartPr>
              <p14:xfrm>
                <a:off x="9764791" y="2561021"/>
                <a:ext cx="79200" cy="260640"/>
              </p14:xfrm>
            </p:contentPart>
          </mc:Choice>
          <mc:Fallback>
            <p:pic>
              <p:nvPicPr>
                <p:cNvPr id="63" name="Ink 62">
                  <a:extLst>
                    <a:ext uri="{FF2B5EF4-FFF2-40B4-BE49-F238E27FC236}">
                      <a16:creationId xmlns:a16="http://schemas.microsoft.com/office/drawing/2014/main" id="{7AE6ECDE-F83C-8ECB-FC92-0F6CC16381FD}"/>
                    </a:ext>
                  </a:extLst>
                </p:cNvPr>
                <p:cNvPicPr/>
                <p:nvPr/>
              </p:nvPicPr>
              <p:blipFill>
                <a:blip r:embed="rId41"/>
                <a:stretch>
                  <a:fillRect/>
                </a:stretch>
              </p:blipFill>
              <p:spPr>
                <a:xfrm>
                  <a:off x="9755791" y="2552381"/>
                  <a:ext cx="968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4" name="Ink 63">
                  <a:extLst>
                    <a:ext uri="{FF2B5EF4-FFF2-40B4-BE49-F238E27FC236}">
                      <a16:creationId xmlns:a16="http://schemas.microsoft.com/office/drawing/2014/main" id="{09BB69D9-AC96-00B0-7108-5834A492A84A}"/>
                    </a:ext>
                  </a:extLst>
                </p14:cNvPr>
                <p14:cNvContentPartPr/>
                <p14:nvPr/>
              </p14:nvContentPartPr>
              <p14:xfrm>
                <a:off x="9743551" y="2672261"/>
                <a:ext cx="334800" cy="160920"/>
              </p14:xfrm>
            </p:contentPart>
          </mc:Choice>
          <mc:Fallback>
            <p:pic>
              <p:nvPicPr>
                <p:cNvPr id="64" name="Ink 63">
                  <a:extLst>
                    <a:ext uri="{FF2B5EF4-FFF2-40B4-BE49-F238E27FC236}">
                      <a16:creationId xmlns:a16="http://schemas.microsoft.com/office/drawing/2014/main" id="{09BB69D9-AC96-00B0-7108-5834A492A84A}"/>
                    </a:ext>
                  </a:extLst>
                </p:cNvPr>
                <p:cNvPicPr/>
                <p:nvPr/>
              </p:nvPicPr>
              <p:blipFill>
                <a:blip r:embed="rId43"/>
                <a:stretch>
                  <a:fillRect/>
                </a:stretch>
              </p:blipFill>
              <p:spPr>
                <a:xfrm>
                  <a:off x="9734911" y="2663261"/>
                  <a:ext cx="3524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5" name="Ink 64">
                  <a:extLst>
                    <a:ext uri="{FF2B5EF4-FFF2-40B4-BE49-F238E27FC236}">
                      <a16:creationId xmlns:a16="http://schemas.microsoft.com/office/drawing/2014/main" id="{657AF0E2-DF8A-3B8F-1E97-31DC2FB5B3CD}"/>
                    </a:ext>
                  </a:extLst>
                </p14:cNvPr>
                <p14:cNvContentPartPr/>
                <p14:nvPr/>
              </p14:nvContentPartPr>
              <p14:xfrm>
                <a:off x="10099951" y="2544821"/>
                <a:ext cx="182520" cy="272520"/>
              </p14:xfrm>
            </p:contentPart>
          </mc:Choice>
          <mc:Fallback>
            <p:pic>
              <p:nvPicPr>
                <p:cNvPr id="65" name="Ink 64">
                  <a:extLst>
                    <a:ext uri="{FF2B5EF4-FFF2-40B4-BE49-F238E27FC236}">
                      <a16:creationId xmlns:a16="http://schemas.microsoft.com/office/drawing/2014/main" id="{657AF0E2-DF8A-3B8F-1E97-31DC2FB5B3CD}"/>
                    </a:ext>
                  </a:extLst>
                </p:cNvPr>
                <p:cNvPicPr/>
                <p:nvPr/>
              </p:nvPicPr>
              <p:blipFill>
                <a:blip r:embed="rId45"/>
                <a:stretch>
                  <a:fillRect/>
                </a:stretch>
              </p:blipFill>
              <p:spPr>
                <a:xfrm>
                  <a:off x="10090951" y="2535821"/>
                  <a:ext cx="2001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6" name="Ink 65">
                  <a:extLst>
                    <a:ext uri="{FF2B5EF4-FFF2-40B4-BE49-F238E27FC236}">
                      <a16:creationId xmlns:a16="http://schemas.microsoft.com/office/drawing/2014/main" id="{F6C0D954-D4DC-3357-3EC6-42A9E042D30C}"/>
                    </a:ext>
                  </a:extLst>
                </p14:cNvPr>
                <p14:cNvContentPartPr/>
                <p14:nvPr/>
              </p14:nvContentPartPr>
              <p14:xfrm>
                <a:off x="10336831" y="2608181"/>
                <a:ext cx="204120" cy="193320"/>
              </p14:xfrm>
            </p:contentPart>
          </mc:Choice>
          <mc:Fallback>
            <p:pic>
              <p:nvPicPr>
                <p:cNvPr id="66" name="Ink 65">
                  <a:extLst>
                    <a:ext uri="{FF2B5EF4-FFF2-40B4-BE49-F238E27FC236}">
                      <a16:creationId xmlns:a16="http://schemas.microsoft.com/office/drawing/2014/main" id="{F6C0D954-D4DC-3357-3EC6-42A9E042D30C}"/>
                    </a:ext>
                  </a:extLst>
                </p:cNvPr>
                <p:cNvPicPr/>
                <p:nvPr/>
              </p:nvPicPr>
              <p:blipFill>
                <a:blip r:embed="rId47"/>
                <a:stretch>
                  <a:fillRect/>
                </a:stretch>
              </p:blipFill>
              <p:spPr>
                <a:xfrm>
                  <a:off x="10327831" y="2599541"/>
                  <a:ext cx="2217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9" name="Ink 68">
                  <a:extLst>
                    <a:ext uri="{FF2B5EF4-FFF2-40B4-BE49-F238E27FC236}">
                      <a16:creationId xmlns:a16="http://schemas.microsoft.com/office/drawing/2014/main" id="{952D391F-5BA1-E3AE-7A8B-6AA3CEC30249}"/>
                    </a:ext>
                  </a:extLst>
                </p14:cNvPr>
                <p14:cNvContentPartPr/>
                <p14:nvPr/>
              </p14:nvContentPartPr>
              <p14:xfrm>
                <a:off x="7860031" y="3392261"/>
                <a:ext cx="193320" cy="147600"/>
              </p14:xfrm>
            </p:contentPart>
          </mc:Choice>
          <mc:Fallback>
            <p:pic>
              <p:nvPicPr>
                <p:cNvPr id="69" name="Ink 68">
                  <a:extLst>
                    <a:ext uri="{FF2B5EF4-FFF2-40B4-BE49-F238E27FC236}">
                      <a16:creationId xmlns:a16="http://schemas.microsoft.com/office/drawing/2014/main" id="{952D391F-5BA1-E3AE-7A8B-6AA3CEC30249}"/>
                    </a:ext>
                  </a:extLst>
                </p:cNvPr>
                <p:cNvPicPr/>
                <p:nvPr/>
              </p:nvPicPr>
              <p:blipFill>
                <a:blip r:embed="rId49"/>
                <a:stretch>
                  <a:fillRect/>
                </a:stretch>
              </p:blipFill>
              <p:spPr>
                <a:xfrm>
                  <a:off x="7851391" y="3383621"/>
                  <a:ext cx="2109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0" name="Ink 69">
                  <a:extLst>
                    <a:ext uri="{FF2B5EF4-FFF2-40B4-BE49-F238E27FC236}">
                      <a16:creationId xmlns:a16="http://schemas.microsoft.com/office/drawing/2014/main" id="{95E6090C-8F85-B9DC-D8A4-AF216ADCE889}"/>
                    </a:ext>
                  </a:extLst>
                </p14:cNvPr>
                <p14:cNvContentPartPr/>
                <p14:nvPr/>
              </p14:nvContentPartPr>
              <p14:xfrm>
                <a:off x="7964071" y="3306941"/>
                <a:ext cx="3338280" cy="135360"/>
              </p14:xfrm>
            </p:contentPart>
          </mc:Choice>
          <mc:Fallback>
            <p:pic>
              <p:nvPicPr>
                <p:cNvPr id="70" name="Ink 69">
                  <a:extLst>
                    <a:ext uri="{FF2B5EF4-FFF2-40B4-BE49-F238E27FC236}">
                      <a16:creationId xmlns:a16="http://schemas.microsoft.com/office/drawing/2014/main" id="{95E6090C-8F85-B9DC-D8A4-AF216ADCE889}"/>
                    </a:ext>
                  </a:extLst>
                </p:cNvPr>
                <p:cNvPicPr/>
                <p:nvPr/>
              </p:nvPicPr>
              <p:blipFill>
                <a:blip r:embed="rId51"/>
                <a:stretch>
                  <a:fillRect/>
                </a:stretch>
              </p:blipFill>
              <p:spPr>
                <a:xfrm>
                  <a:off x="7955071" y="3297941"/>
                  <a:ext cx="33559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1" name="Ink 70">
                  <a:extLst>
                    <a:ext uri="{FF2B5EF4-FFF2-40B4-BE49-F238E27FC236}">
                      <a16:creationId xmlns:a16="http://schemas.microsoft.com/office/drawing/2014/main" id="{D45E0772-B1F7-64F9-E3C2-3B2217B82BF8}"/>
                    </a:ext>
                  </a:extLst>
                </p14:cNvPr>
                <p14:cNvContentPartPr/>
                <p14:nvPr/>
              </p14:nvContentPartPr>
              <p14:xfrm>
                <a:off x="11190031" y="3293621"/>
                <a:ext cx="175320" cy="140400"/>
              </p14:xfrm>
            </p:contentPart>
          </mc:Choice>
          <mc:Fallback>
            <p:pic>
              <p:nvPicPr>
                <p:cNvPr id="71" name="Ink 70">
                  <a:extLst>
                    <a:ext uri="{FF2B5EF4-FFF2-40B4-BE49-F238E27FC236}">
                      <a16:creationId xmlns:a16="http://schemas.microsoft.com/office/drawing/2014/main" id="{D45E0772-B1F7-64F9-E3C2-3B2217B82BF8}"/>
                    </a:ext>
                  </a:extLst>
                </p:cNvPr>
                <p:cNvPicPr/>
                <p:nvPr/>
              </p:nvPicPr>
              <p:blipFill>
                <a:blip r:embed="rId53"/>
                <a:stretch>
                  <a:fillRect/>
                </a:stretch>
              </p:blipFill>
              <p:spPr>
                <a:xfrm>
                  <a:off x="11181031" y="3284981"/>
                  <a:ext cx="1929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3" name="Ink 72">
                  <a:extLst>
                    <a:ext uri="{FF2B5EF4-FFF2-40B4-BE49-F238E27FC236}">
                      <a16:creationId xmlns:a16="http://schemas.microsoft.com/office/drawing/2014/main" id="{EE204EF6-37CB-858F-1FE0-1294C2995E43}"/>
                    </a:ext>
                  </a:extLst>
                </p14:cNvPr>
                <p14:cNvContentPartPr/>
                <p14:nvPr/>
              </p14:nvContentPartPr>
              <p14:xfrm>
                <a:off x="9163591" y="3707981"/>
                <a:ext cx="292680" cy="356040"/>
              </p14:xfrm>
            </p:contentPart>
          </mc:Choice>
          <mc:Fallback>
            <p:pic>
              <p:nvPicPr>
                <p:cNvPr id="73" name="Ink 72">
                  <a:extLst>
                    <a:ext uri="{FF2B5EF4-FFF2-40B4-BE49-F238E27FC236}">
                      <a16:creationId xmlns:a16="http://schemas.microsoft.com/office/drawing/2014/main" id="{EE204EF6-37CB-858F-1FE0-1294C2995E43}"/>
                    </a:ext>
                  </a:extLst>
                </p:cNvPr>
                <p:cNvPicPr/>
                <p:nvPr/>
              </p:nvPicPr>
              <p:blipFill>
                <a:blip r:embed="rId55"/>
                <a:stretch>
                  <a:fillRect/>
                </a:stretch>
              </p:blipFill>
              <p:spPr>
                <a:xfrm>
                  <a:off x="9154951" y="3699341"/>
                  <a:ext cx="31032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4" name="Ink 73">
                  <a:extLst>
                    <a:ext uri="{FF2B5EF4-FFF2-40B4-BE49-F238E27FC236}">
                      <a16:creationId xmlns:a16="http://schemas.microsoft.com/office/drawing/2014/main" id="{88CF9AF4-64C2-89E7-D4CF-8D36ACEE3605}"/>
                    </a:ext>
                  </a:extLst>
                </p14:cNvPr>
                <p14:cNvContentPartPr/>
                <p14:nvPr/>
              </p14:nvContentPartPr>
              <p14:xfrm>
                <a:off x="9468151" y="3827141"/>
                <a:ext cx="10440" cy="37440"/>
              </p14:xfrm>
            </p:contentPart>
          </mc:Choice>
          <mc:Fallback>
            <p:pic>
              <p:nvPicPr>
                <p:cNvPr id="74" name="Ink 73">
                  <a:extLst>
                    <a:ext uri="{FF2B5EF4-FFF2-40B4-BE49-F238E27FC236}">
                      <a16:creationId xmlns:a16="http://schemas.microsoft.com/office/drawing/2014/main" id="{88CF9AF4-64C2-89E7-D4CF-8D36ACEE3605}"/>
                    </a:ext>
                  </a:extLst>
                </p:cNvPr>
                <p:cNvPicPr/>
                <p:nvPr/>
              </p:nvPicPr>
              <p:blipFill>
                <a:blip r:embed="rId57"/>
                <a:stretch>
                  <a:fillRect/>
                </a:stretch>
              </p:blipFill>
              <p:spPr>
                <a:xfrm>
                  <a:off x="9459151" y="3818141"/>
                  <a:ext cx="280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5" name="Ink 74">
                  <a:extLst>
                    <a:ext uri="{FF2B5EF4-FFF2-40B4-BE49-F238E27FC236}">
                      <a16:creationId xmlns:a16="http://schemas.microsoft.com/office/drawing/2014/main" id="{78B77CA0-6986-91C7-C12A-7631EB61CECD}"/>
                    </a:ext>
                  </a:extLst>
                </p14:cNvPr>
                <p14:cNvContentPartPr/>
                <p14:nvPr/>
              </p14:nvContentPartPr>
              <p14:xfrm>
                <a:off x="9507751" y="3944141"/>
                <a:ext cx="7920" cy="8640"/>
              </p14:xfrm>
            </p:contentPart>
          </mc:Choice>
          <mc:Fallback>
            <p:pic>
              <p:nvPicPr>
                <p:cNvPr id="75" name="Ink 74">
                  <a:extLst>
                    <a:ext uri="{FF2B5EF4-FFF2-40B4-BE49-F238E27FC236}">
                      <a16:creationId xmlns:a16="http://schemas.microsoft.com/office/drawing/2014/main" id="{78B77CA0-6986-91C7-C12A-7631EB61CECD}"/>
                    </a:ext>
                  </a:extLst>
                </p:cNvPr>
                <p:cNvPicPr/>
                <p:nvPr/>
              </p:nvPicPr>
              <p:blipFill>
                <a:blip r:embed="rId59"/>
                <a:stretch>
                  <a:fillRect/>
                </a:stretch>
              </p:blipFill>
              <p:spPr>
                <a:xfrm>
                  <a:off x="9498751" y="3935501"/>
                  <a:ext cx="255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6" name="Ink 75">
                  <a:extLst>
                    <a:ext uri="{FF2B5EF4-FFF2-40B4-BE49-F238E27FC236}">
                      <a16:creationId xmlns:a16="http://schemas.microsoft.com/office/drawing/2014/main" id="{78C9B3E0-3492-0C73-76FE-5E1646FDC284}"/>
                    </a:ext>
                  </a:extLst>
                </p14:cNvPr>
                <p14:cNvContentPartPr/>
                <p14:nvPr/>
              </p14:nvContentPartPr>
              <p14:xfrm>
                <a:off x="9625831" y="3844061"/>
                <a:ext cx="117000" cy="126720"/>
              </p14:xfrm>
            </p:contentPart>
          </mc:Choice>
          <mc:Fallback>
            <p:pic>
              <p:nvPicPr>
                <p:cNvPr id="76" name="Ink 75">
                  <a:extLst>
                    <a:ext uri="{FF2B5EF4-FFF2-40B4-BE49-F238E27FC236}">
                      <a16:creationId xmlns:a16="http://schemas.microsoft.com/office/drawing/2014/main" id="{78C9B3E0-3492-0C73-76FE-5E1646FDC284}"/>
                    </a:ext>
                  </a:extLst>
                </p:cNvPr>
                <p:cNvPicPr/>
                <p:nvPr/>
              </p:nvPicPr>
              <p:blipFill>
                <a:blip r:embed="rId61"/>
                <a:stretch>
                  <a:fillRect/>
                </a:stretch>
              </p:blipFill>
              <p:spPr>
                <a:xfrm>
                  <a:off x="9617191" y="3835421"/>
                  <a:ext cx="1346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7" name="Ink 76">
                  <a:extLst>
                    <a:ext uri="{FF2B5EF4-FFF2-40B4-BE49-F238E27FC236}">
                      <a16:creationId xmlns:a16="http://schemas.microsoft.com/office/drawing/2014/main" id="{B64AC106-CF6D-ABCF-887F-3FB8397A4165}"/>
                    </a:ext>
                  </a:extLst>
                </p14:cNvPr>
                <p14:cNvContentPartPr/>
                <p14:nvPr/>
              </p14:nvContentPartPr>
              <p14:xfrm>
                <a:off x="9842911" y="3852341"/>
                <a:ext cx="93600" cy="103320"/>
              </p14:xfrm>
            </p:contentPart>
          </mc:Choice>
          <mc:Fallback>
            <p:pic>
              <p:nvPicPr>
                <p:cNvPr id="77" name="Ink 76">
                  <a:extLst>
                    <a:ext uri="{FF2B5EF4-FFF2-40B4-BE49-F238E27FC236}">
                      <a16:creationId xmlns:a16="http://schemas.microsoft.com/office/drawing/2014/main" id="{B64AC106-CF6D-ABCF-887F-3FB8397A4165}"/>
                    </a:ext>
                  </a:extLst>
                </p:cNvPr>
                <p:cNvPicPr/>
                <p:nvPr/>
              </p:nvPicPr>
              <p:blipFill>
                <a:blip r:embed="rId63"/>
                <a:stretch>
                  <a:fillRect/>
                </a:stretch>
              </p:blipFill>
              <p:spPr>
                <a:xfrm>
                  <a:off x="9834271" y="3843341"/>
                  <a:ext cx="1112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8" name="Ink 77">
                  <a:extLst>
                    <a:ext uri="{FF2B5EF4-FFF2-40B4-BE49-F238E27FC236}">
                      <a16:creationId xmlns:a16="http://schemas.microsoft.com/office/drawing/2014/main" id="{DED74DE1-E751-4A7E-6422-21E2BF6B5405}"/>
                    </a:ext>
                  </a:extLst>
                </p14:cNvPr>
                <p14:cNvContentPartPr/>
                <p14:nvPr/>
              </p14:nvContentPartPr>
              <p14:xfrm>
                <a:off x="10015351" y="3805181"/>
                <a:ext cx="4320" cy="2160"/>
              </p14:xfrm>
            </p:contentPart>
          </mc:Choice>
          <mc:Fallback>
            <p:pic>
              <p:nvPicPr>
                <p:cNvPr id="78" name="Ink 77">
                  <a:extLst>
                    <a:ext uri="{FF2B5EF4-FFF2-40B4-BE49-F238E27FC236}">
                      <a16:creationId xmlns:a16="http://schemas.microsoft.com/office/drawing/2014/main" id="{DED74DE1-E751-4A7E-6422-21E2BF6B5405}"/>
                    </a:ext>
                  </a:extLst>
                </p:cNvPr>
                <p:cNvPicPr/>
                <p:nvPr/>
              </p:nvPicPr>
              <p:blipFill>
                <a:blip r:embed="rId17"/>
                <a:stretch>
                  <a:fillRect/>
                </a:stretch>
              </p:blipFill>
              <p:spPr>
                <a:xfrm>
                  <a:off x="10006351" y="3796181"/>
                  <a:ext cx="219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9" name="Ink 78">
                  <a:extLst>
                    <a:ext uri="{FF2B5EF4-FFF2-40B4-BE49-F238E27FC236}">
                      <a16:creationId xmlns:a16="http://schemas.microsoft.com/office/drawing/2014/main" id="{ABA0AC18-B66F-E69A-70B4-24796057FFCC}"/>
                    </a:ext>
                  </a:extLst>
                </p14:cNvPr>
                <p14:cNvContentPartPr/>
                <p14:nvPr/>
              </p14:nvContentPartPr>
              <p14:xfrm>
                <a:off x="10028671" y="3932981"/>
                <a:ext cx="6480" cy="16200"/>
              </p14:xfrm>
            </p:contentPart>
          </mc:Choice>
          <mc:Fallback>
            <p:pic>
              <p:nvPicPr>
                <p:cNvPr id="79" name="Ink 78">
                  <a:extLst>
                    <a:ext uri="{FF2B5EF4-FFF2-40B4-BE49-F238E27FC236}">
                      <a16:creationId xmlns:a16="http://schemas.microsoft.com/office/drawing/2014/main" id="{ABA0AC18-B66F-E69A-70B4-24796057FFCC}"/>
                    </a:ext>
                  </a:extLst>
                </p:cNvPr>
                <p:cNvPicPr/>
                <p:nvPr/>
              </p:nvPicPr>
              <p:blipFill>
                <a:blip r:embed="rId66"/>
                <a:stretch>
                  <a:fillRect/>
                </a:stretch>
              </p:blipFill>
              <p:spPr>
                <a:xfrm>
                  <a:off x="10020031" y="3923981"/>
                  <a:ext cx="241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0" name="Ink 79">
                  <a:extLst>
                    <a:ext uri="{FF2B5EF4-FFF2-40B4-BE49-F238E27FC236}">
                      <a16:creationId xmlns:a16="http://schemas.microsoft.com/office/drawing/2014/main" id="{1291AD7D-E7A9-3F7A-61A5-70C89547533F}"/>
                    </a:ext>
                  </a:extLst>
                </p14:cNvPr>
                <p14:cNvContentPartPr/>
                <p14:nvPr/>
              </p14:nvContentPartPr>
              <p14:xfrm>
                <a:off x="10137391" y="3841181"/>
                <a:ext cx="97560" cy="118440"/>
              </p14:xfrm>
            </p:contentPart>
          </mc:Choice>
          <mc:Fallback>
            <p:pic>
              <p:nvPicPr>
                <p:cNvPr id="80" name="Ink 79">
                  <a:extLst>
                    <a:ext uri="{FF2B5EF4-FFF2-40B4-BE49-F238E27FC236}">
                      <a16:creationId xmlns:a16="http://schemas.microsoft.com/office/drawing/2014/main" id="{1291AD7D-E7A9-3F7A-61A5-70C89547533F}"/>
                    </a:ext>
                  </a:extLst>
                </p:cNvPr>
                <p:cNvPicPr/>
                <p:nvPr/>
              </p:nvPicPr>
              <p:blipFill>
                <a:blip r:embed="rId68"/>
                <a:stretch>
                  <a:fillRect/>
                </a:stretch>
              </p:blipFill>
              <p:spPr>
                <a:xfrm>
                  <a:off x="10128751" y="3832181"/>
                  <a:ext cx="1152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1" name="Ink 80">
                  <a:extLst>
                    <a:ext uri="{FF2B5EF4-FFF2-40B4-BE49-F238E27FC236}">
                      <a16:creationId xmlns:a16="http://schemas.microsoft.com/office/drawing/2014/main" id="{FBD67643-A203-86BF-4963-D87BC7BF6147}"/>
                    </a:ext>
                  </a:extLst>
                </p14:cNvPr>
                <p14:cNvContentPartPr/>
                <p14:nvPr/>
              </p14:nvContentPartPr>
              <p14:xfrm>
                <a:off x="10343311" y="3827501"/>
                <a:ext cx="107640" cy="104760"/>
              </p14:xfrm>
            </p:contentPart>
          </mc:Choice>
          <mc:Fallback>
            <p:pic>
              <p:nvPicPr>
                <p:cNvPr id="81" name="Ink 80">
                  <a:extLst>
                    <a:ext uri="{FF2B5EF4-FFF2-40B4-BE49-F238E27FC236}">
                      <a16:creationId xmlns:a16="http://schemas.microsoft.com/office/drawing/2014/main" id="{FBD67643-A203-86BF-4963-D87BC7BF6147}"/>
                    </a:ext>
                  </a:extLst>
                </p:cNvPr>
                <p:cNvPicPr/>
                <p:nvPr/>
              </p:nvPicPr>
              <p:blipFill>
                <a:blip r:embed="rId70"/>
                <a:stretch>
                  <a:fillRect/>
                </a:stretch>
              </p:blipFill>
              <p:spPr>
                <a:xfrm>
                  <a:off x="10334311" y="3818501"/>
                  <a:ext cx="1252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83" name="Ink 82">
                  <a:extLst>
                    <a:ext uri="{FF2B5EF4-FFF2-40B4-BE49-F238E27FC236}">
                      <a16:creationId xmlns:a16="http://schemas.microsoft.com/office/drawing/2014/main" id="{2CA25DA8-6B08-29C9-482A-A1ED0C3ECBDF}"/>
                    </a:ext>
                  </a:extLst>
                </p14:cNvPr>
                <p14:cNvContentPartPr/>
                <p14:nvPr/>
              </p14:nvContentPartPr>
              <p14:xfrm>
                <a:off x="7885591" y="3057821"/>
                <a:ext cx="29160" cy="147240"/>
              </p14:xfrm>
            </p:contentPart>
          </mc:Choice>
          <mc:Fallback>
            <p:pic>
              <p:nvPicPr>
                <p:cNvPr id="83" name="Ink 82">
                  <a:extLst>
                    <a:ext uri="{FF2B5EF4-FFF2-40B4-BE49-F238E27FC236}">
                      <a16:creationId xmlns:a16="http://schemas.microsoft.com/office/drawing/2014/main" id="{2CA25DA8-6B08-29C9-482A-A1ED0C3ECBDF}"/>
                    </a:ext>
                  </a:extLst>
                </p:cNvPr>
                <p:cNvPicPr/>
                <p:nvPr/>
              </p:nvPicPr>
              <p:blipFill>
                <a:blip r:embed="rId72"/>
                <a:stretch>
                  <a:fillRect/>
                </a:stretch>
              </p:blipFill>
              <p:spPr>
                <a:xfrm>
                  <a:off x="7876591" y="3048821"/>
                  <a:ext cx="468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4" name="Ink 83">
                  <a:extLst>
                    <a:ext uri="{FF2B5EF4-FFF2-40B4-BE49-F238E27FC236}">
                      <a16:creationId xmlns:a16="http://schemas.microsoft.com/office/drawing/2014/main" id="{32D85521-8D1F-1AF8-2D0C-CA44CAEFF44B}"/>
                    </a:ext>
                  </a:extLst>
                </p14:cNvPr>
                <p14:cNvContentPartPr/>
                <p14:nvPr/>
              </p14:nvContentPartPr>
              <p14:xfrm>
                <a:off x="7864351" y="3055661"/>
                <a:ext cx="137160" cy="181080"/>
              </p14:xfrm>
            </p:contentPart>
          </mc:Choice>
          <mc:Fallback>
            <p:pic>
              <p:nvPicPr>
                <p:cNvPr id="84" name="Ink 83">
                  <a:extLst>
                    <a:ext uri="{FF2B5EF4-FFF2-40B4-BE49-F238E27FC236}">
                      <a16:creationId xmlns:a16="http://schemas.microsoft.com/office/drawing/2014/main" id="{32D85521-8D1F-1AF8-2D0C-CA44CAEFF44B}"/>
                    </a:ext>
                  </a:extLst>
                </p:cNvPr>
                <p:cNvPicPr/>
                <p:nvPr/>
              </p:nvPicPr>
              <p:blipFill>
                <a:blip r:embed="rId74"/>
                <a:stretch>
                  <a:fillRect/>
                </a:stretch>
              </p:blipFill>
              <p:spPr>
                <a:xfrm>
                  <a:off x="7855351" y="3047021"/>
                  <a:ext cx="1548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5" name="Ink 84">
                  <a:extLst>
                    <a:ext uri="{FF2B5EF4-FFF2-40B4-BE49-F238E27FC236}">
                      <a16:creationId xmlns:a16="http://schemas.microsoft.com/office/drawing/2014/main" id="{9306289D-82CB-42AB-AB26-16F0ABD09321}"/>
                    </a:ext>
                  </a:extLst>
                </p14:cNvPr>
                <p14:cNvContentPartPr/>
                <p14:nvPr/>
              </p14:nvContentPartPr>
              <p14:xfrm>
                <a:off x="8020951" y="3063941"/>
                <a:ext cx="21960" cy="173880"/>
              </p14:xfrm>
            </p:contentPart>
          </mc:Choice>
          <mc:Fallback>
            <p:pic>
              <p:nvPicPr>
                <p:cNvPr id="85" name="Ink 84">
                  <a:extLst>
                    <a:ext uri="{FF2B5EF4-FFF2-40B4-BE49-F238E27FC236}">
                      <a16:creationId xmlns:a16="http://schemas.microsoft.com/office/drawing/2014/main" id="{9306289D-82CB-42AB-AB26-16F0ABD09321}"/>
                    </a:ext>
                  </a:extLst>
                </p:cNvPr>
                <p:cNvPicPr/>
                <p:nvPr/>
              </p:nvPicPr>
              <p:blipFill>
                <a:blip r:embed="rId76"/>
                <a:stretch>
                  <a:fillRect/>
                </a:stretch>
              </p:blipFill>
              <p:spPr>
                <a:xfrm>
                  <a:off x="8011951" y="3055301"/>
                  <a:ext cx="396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87" name="Ink 86">
                  <a:extLst>
                    <a:ext uri="{FF2B5EF4-FFF2-40B4-BE49-F238E27FC236}">
                      <a16:creationId xmlns:a16="http://schemas.microsoft.com/office/drawing/2014/main" id="{B6DB2943-FBD0-CA72-061B-D82D603B5CAB}"/>
                    </a:ext>
                  </a:extLst>
                </p14:cNvPr>
                <p14:cNvContentPartPr/>
                <p14:nvPr/>
              </p14:nvContentPartPr>
              <p14:xfrm>
                <a:off x="7999711" y="3430421"/>
                <a:ext cx="328680" cy="51480"/>
              </p14:xfrm>
            </p:contentPart>
          </mc:Choice>
          <mc:Fallback>
            <p:pic>
              <p:nvPicPr>
                <p:cNvPr id="87" name="Ink 86">
                  <a:extLst>
                    <a:ext uri="{FF2B5EF4-FFF2-40B4-BE49-F238E27FC236}">
                      <a16:creationId xmlns:a16="http://schemas.microsoft.com/office/drawing/2014/main" id="{B6DB2943-FBD0-CA72-061B-D82D603B5CAB}"/>
                    </a:ext>
                  </a:extLst>
                </p:cNvPr>
                <p:cNvPicPr/>
                <p:nvPr/>
              </p:nvPicPr>
              <p:blipFill>
                <a:blip r:embed="rId78"/>
                <a:stretch>
                  <a:fillRect/>
                </a:stretch>
              </p:blipFill>
              <p:spPr>
                <a:xfrm>
                  <a:off x="7990711" y="3421781"/>
                  <a:ext cx="3463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8" name="Ink 87">
                  <a:extLst>
                    <a:ext uri="{FF2B5EF4-FFF2-40B4-BE49-F238E27FC236}">
                      <a16:creationId xmlns:a16="http://schemas.microsoft.com/office/drawing/2014/main" id="{191D2683-056D-E2F9-4826-C2E1F51E0168}"/>
                    </a:ext>
                  </a:extLst>
                </p14:cNvPr>
                <p14:cNvContentPartPr/>
                <p14:nvPr/>
              </p14:nvContentPartPr>
              <p14:xfrm>
                <a:off x="7968031" y="3542021"/>
                <a:ext cx="107280" cy="133920"/>
              </p14:xfrm>
            </p:contentPart>
          </mc:Choice>
          <mc:Fallback>
            <p:pic>
              <p:nvPicPr>
                <p:cNvPr id="88" name="Ink 87">
                  <a:extLst>
                    <a:ext uri="{FF2B5EF4-FFF2-40B4-BE49-F238E27FC236}">
                      <a16:creationId xmlns:a16="http://schemas.microsoft.com/office/drawing/2014/main" id="{191D2683-056D-E2F9-4826-C2E1F51E0168}"/>
                    </a:ext>
                  </a:extLst>
                </p:cNvPr>
                <p:cNvPicPr/>
                <p:nvPr/>
              </p:nvPicPr>
              <p:blipFill>
                <a:blip r:embed="rId80"/>
                <a:stretch>
                  <a:fillRect/>
                </a:stretch>
              </p:blipFill>
              <p:spPr>
                <a:xfrm>
                  <a:off x="7959391" y="3533381"/>
                  <a:ext cx="1249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9" name="Ink 88">
                  <a:extLst>
                    <a:ext uri="{FF2B5EF4-FFF2-40B4-BE49-F238E27FC236}">
                      <a16:creationId xmlns:a16="http://schemas.microsoft.com/office/drawing/2014/main" id="{EAE241A5-412F-B918-A87C-7FE7D2A1A80D}"/>
                    </a:ext>
                  </a:extLst>
                </p14:cNvPr>
                <p14:cNvContentPartPr/>
                <p14:nvPr/>
              </p14:nvContentPartPr>
              <p14:xfrm>
                <a:off x="8114191" y="3606101"/>
                <a:ext cx="136080" cy="54000"/>
              </p14:xfrm>
            </p:contentPart>
          </mc:Choice>
          <mc:Fallback>
            <p:pic>
              <p:nvPicPr>
                <p:cNvPr id="89" name="Ink 88">
                  <a:extLst>
                    <a:ext uri="{FF2B5EF4-FFF2-40B4-BE49-F238E27FC236}">
                      <a16:creationId xmlns:a16="http://schemas.microsoft.com/office/drawing/2014/main" id="{EAE241A5-412F-B918-A87C-7FE7D2A1A80D}"/>
                    </a:ext>
                  </a:extLst>
                </p:cNvPr>
                <p:cNvPicPr/>
                <p:nvPr/>
              </p:nvPicPr>
              <p:blipFill>
                <a:blip r:embed="rId82"/>
                <a:stretch>
                  <a:fillRect/>
                </a:stretch>
              </p:blipFill>
              <p:spPr>
                <a:xfrm>
                  <a:off x="8105191" y="3597461"/>
                  <a:ext cx="1537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1" name="Ink 90">
                  <a:extLst>
                    <a:ext uri="{FF2B5EF4-FFF2-40B4-BE49-F238E27FC236}">
                      <a16:creationId xmlns:a16="http://schemas.microsoft.com/office/drawing/2014/main" id="{C4E47995-5A53-F891-E98B-D9E5E303ACAB}"/>
                    </a:ext>
                  </a:extLst>
                </p14:cNvPr>
                <p14:cNvContentPartPr/>
                <p14:nvPr/>
              </p14:nvContentPartPr>
              <p14:xfrm>
                <a:off x="8308231" y="3395501"/>
                <a:ext cx="36000" cy="107640"/>
              </p14:xfrm>
            </p:contentPart>
          </mc:Choice>
          <mc:Fallback>
            <p:pic>
              <p:nvPicPr>
                <p:cNvPr id="91" name="Ink 90">
                  <a:extLst>
                    <a:ext uri="{FF2B5EF4-FFF2-40B4-BE49-F238E27FC236}">
                      <a16:creationId xmlns:a16="http://schemas.microsoft.com/office/drawing/2014/main" id="{C4E47995-5A53-F891-E98B-D9E5E303ACAB}"/>
                    </a:ext>
                  </a:extLst>
                </p:cNvPr>
                <p:cNvPicPr/>
                <p:nvPr/>
              </p:nvPicPr>
              <p:blipFill>
                <a:blip r:embed="rId84"/>
                <a:stretch>
                  <a:fillRect/>
                </a:stretch>
              </p:blipFill>
              <p:spPr>
                <a:xfrm>
                  <a:off x="8299591" y="3386861"/>
                  <a:ext cx="536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3" name="Ink 92">
                  <a:extLst>
                    <a:ext uri="{FF2B5EF4-FFF2-40B4-BE49-F238E27FC236}">
                      <a16:creationId xmlns:a16="http://schemas.microsoft.com/office/drawing/2014/main" id="{B226DBF6-6032-7C50-5B73-B407E05EBB23}"/>
                    </a:ext>
                  </a:extLst>
                </p14:cNvPr>
                <p14:cNvContentPartPr/>
                <p14:nvPr/>
              </p14:nvContentPartPr>
              <p14:xfrm>
                <a:off x="8327671" y="3422141"/>
                <a:ext cx="280800" cy="59040"/>
              </p14:xfrm>
            </p:contentPart>
          </mc:Choice>
          <mc:Fallback>
            <p:pic>
              <p:nvPicPr>
                <p:cNvPr id="93" name="Ink 92">
                  <a:extLst>
                    <a:ext uri="{FF2B5EF4-FFF2-40B4-BE49-F238E27FC236}">
                      <a16:creationId xmlns:a16="http://schemas.microsoft.com/office/drawing/2014/main" id="{B226DBF6-6032-7C50-5B73-B407E05EBB23}"/>
                    </a:ext>
                  </a:extLst>
                </p:cNvPr>
                <p:cNvPicPr/>
                <p:nvPr/>
              </p:nvPicPr>
              <p:blipFill>
                <a:blip r:embed="rId86"/>
                <a:stretch>
                  <a:fillRect/>
                </a:stretch>
              </p:blipFill>
              <p:spPr>
                <a:xfrm>
                  <a:off x="8319031" y="3413501"/>
                  <a:ext cx="2984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4" name="Ink 93">
                  <a:extLst>
                    <a:ext uri="{FF2B5EF4-FFF2-40B4-BE49-F238E27FC236}">
                      <a16:creationId xmlns:a16="http://schemas.microsoft.com/office/drawing/2014/main" id="{7C821EE6-8CEB-791B-C9C2-48C3934E3A10}"/>
                    </a:ext>
                  </a:extLst>
                </p14:cNvPr>
                <p14:cNvContentPartPr/>
                <p14:nvPr/>
              </p14:nvContentPartPr>
              <p14:xfrm>
                <a:off x="8593351" y="3402341"/>
                <a:ext cx="72720" cy="155160"/>
              </p14:xfrm>
            </p:contentPart>
          </mc:Choice>
          <mc:Fallback>
            <p:pic>
              <p:nvPicPr>
                <p:cNvPr id="94" name="Ink 93">
                  <a:extLst>
                    <a:ext uri="{FF2B5EF4-FFF2-40B4-BE49-F238E27FC236}">
                      <a16:creationId xmlns:a16="http://schemas.microsoft.com/office/drawing/2014/main" id="{7C821EE6-8CEB-791B-C9C2-48C3934E3A10}"/>
                    </a:ext>
                  </a:extLst>
                </p:cNvPr>
                <p:cNvPicPr/>
                <p:nvPr/>
              </p:nvPicPr>
              <p:blipFill>
                <a:blip r:embed="rId88"/>
                <a:stretch>
                  <a:fillRect/>
                </a:stretch>
              </p:blipFill>
              <p:spPr>
                <a:xfrm>
                  <a:off x="8584711" y="3393341"/>
                  <a:ext cx="903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5" name="Ink 94">
                  <a:extLst>
                    <a:ext uri="{FF2B5EF4-FFF2-40B4-BE49-F238E27FC236}">
                      <a16:creationId xmlns:a16="http://schemas.microsoft.com/office/drawing/2014/main" id="{21573CB3-4BEB-999E-4CDC-AF589898BA7A}"/>
                    </a:ext>
                  </a:extLst>
                </p14:cNvPr>
                <p14:cNvContentPartPr/>
                <p14:nvPr/>
              </p14:nvContentPartPr>
              <p14:xfrm>
                <a:off x="8647351" y="3451301"/>
                <a:ext cx="317880" cy="39960"/>
              </p14:xfrm>
            </p:contentPart>
          </mc:Choice>
          <mc:Fallback>
            <p:pic>
              <p:nvPicPr>
                <p:cNvPr id="95" name="Ink 94">
                  <a:extLst>
                    <a:ext uri="{FF2B5EF4-FFF2-40B4-BE49-F238E27FC236}">
                      <a16:creationId xmlns:a16="http://schemas.microsoft.com/office/drawing/2014/main" id="{21573CB3-4BEB-999E-4CDC-AF589898BA7A}"/>
                    </a:ext>
                  </a:extLst>
                </p:cNvPr>
                <p:cNvPicPr/>
                <p:nvPr/>
              </p:nvPicPr>
              <p:blipFill>
                <a:blip r:embed="rId90"/>
                <a:stretch>
                  <a:fillRect/>
                </a:stretch>
              </p:blipFill>
              <p:spPr>
                <a:xfrm>
                  <a:off x="8638351" y="3442661"/>
                  <a:ext cx="3355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6" name="Ink 95">
                  <a:extLst>
                    <a:ext uri="{FF2B5EF4-FFF2-40B4-BE49-F238E27FC236}">
                      <a16:creationId xmlns:a16="http://schemas.microsoft.com/office/drawing/2014/main" id="{B0A94E1A-8AE9-FE10-9984-E6A6D9C0F85F}"/>
                    </a:ext>
                  </a:extLst>
                </p14:cNvPr>
                <p14:cNvContentPartPr/>
                <p14:nvPr/>
              </p14:nvContentPartPr>
              <p14:xfrm>
                <a:off x="8914831" y="3381821"/>
                <a:ext cx="61920" cy="159480"/>
              </p14:xfrm>
            </p:contentPart>
          </mc:Choice>
          <mc:Fallback>
            <p:pic>
              <p:nvPicPr>
                <p:cNvPr id="96" name="Ink 95">
                  <a:extLst>
                    <a:ext uri="{FF2B5EF4-FFF2-40B4-BE49-F238E27FC236}">
                      <a16:creationId xmlns:a16="http://schemas.microsoft.com/office/drawing/2014/main" id="{B0A94E1A-8AE9-FE10-9984-E6A6D9C0F85F}"/>
                    </a:ext>
                  </a:extLst>
                </p:cNvPr>
                <p:cNvPicPr/>
                <p:nvPr/>
              </p:nvPicPr>
              <p:blipFill>
                <a:blip r:embed="rId92"/>
                <a:stretch>
                  <a:fillRect/>
                </a:stretch>
              </p:blipFill>
              <p:spPr>
                <a:xfrm>
                  <a:off x="8906191" y="3372821"/>
                  <a:ext cx="795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7" name="Ink 96">
                  <a:extLst>
                    <a:ext uri="{FF2B5EF4-FFF2-40B4-BE49-F238E27FC236}">
                      <a16:creationId xmlns:a16="http://schemas.microsoft.com/office/drawing/2014/main" id="{B32B91E4-8E75-74A8-30E1-2E6F910CBA37}"/>
                    </a:ext>
                  </a:extLst>
                </p14:cNvPr>
                <p14:cNvContentPartPr/>
                <p14:nvPr/>
              </p14:nvContentPartPr>
              <p14:xfrm>
                <a:off x="8976751" y="3470021"/>
                <a:ext cx="325080" cy="41760"/>
              </p14:xfrm>
            </p:contentPart>
          </mc:Choice>
          <mc:Fallback>
            <p:pic>
              <p:nvPicPr>
                <p:cNvPr id="97" name="Ink 96">
                  <a:extLst>
                    <a:ext uri="{FF2B5EF4-FFF2-40B4-BE49-F238E27FC236}">
                      <a16:creationId xmlns:a16="http://schemas.microsoft.com/office/drawing/2014/main" id="{B32B91E4-8E75-74A8-30E1-2E6F910CBA37}"/>
                    </a:ext>
                  </a:extLst>
                </p:cNvPr>
                <p:cNvPicPr/>
                <p:nvPr/>
              </p:nvPicPr>
              <p:blipFill>
                <a:blip r:embed="rId94"/>
                <a:stretch>
                  <a:fillRect/>
                </a:stretch>
              </p:blipFill>
              <p:spPr>
                <a:xfrm>
                  <a:off x="8967751" y="3461381"/>
                  <a:ext cx="34272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8" name="Ink 97">
                  <a:extLst>
                    <a:ext uri="{FF2B5EF4-FFF2-40B4-BE49-F238E27FC236}">
                      <a16:creationId xmlns:a16="http://schemas.microsoft.com/office/drawing/2014/main" id="{0DEFD6C6-F3ED-6C98-A8D4-83D9909F5BF3}"/>
                    </a:ext>
                  </a:extLst>
                </p14:cNvPr>
                <p14:cNvContentPartPr/>
                <p14:nvPr/>
              </p14:nvContentPartPr>
              <p14:xfrm>
                <a:off x="9283111" y="3392261"/>
                <a:ext cx="39600" cy="150840"/>
              </p14:xfrm>
            </p:contentPart>
          </mc:Choice>
          <mc:Fallback>
            <p:pic>
              <p:nvPicPr>
                <p:cNvPr id="98" name="Ink 97">
                  <a:extLst>
                    <a:ext uri="{FF2B5EF4-FFF2-40B4-BE49-F238E27FC236}">
                      <a16:creationId xmlns:a16="http://schemas.microsoft.com/office/drawing/2014/main" id="{0DEFD6C6-F3ED-6C98-A8D4-83D9909F5BF3}"/>
                    </a:ext>
                  </a:extLst>
                </p:cNvPr>
                <p:cNvPicPr/>
                <p:nvPr/>
              </p:nvPicPr>
              <p:blipFill>
                <a:blip r:embed="rId96"/>
                <a:stretch>
                  <a:fillRect/>
                </a:stretch>
              </p:blipFill>
              <p:spPr>
                <a:xfrm>
                  <a:off x="9274471" y="3383261"/>
                  <a:ext cx="572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9" name="Ink 98">
                  <a:extLst>
                    <a:ext uri="{FF2B5EF4-FFF2-40B4-BE49-F238E27FC236}">
                      <a16:creationId xmlns:a16="http://schemas.microsoft.com/office/drawing/2014/main" id="{26E80722-3909-A60C-6D2A-36D9BECC8D72}"/>
                    </a:ext>
                  </a:extLst>
                </p14:cNvPr>
                <p14:cNvContentPartPr/>
                <p14:nvPr/>
              </p14:nvContentPartPr>
              <p14:xfrm>
                <a:off x="9340351" y="3460301"/>
                <a:ext cx="242280" cy="31320"/>
              </p14:xfrm>
            </p:contentPart>
          </mc:Choice>
          <mc:Fallback>
            <p:pic>
              <p:nvPicPr>
                <p:cNvPr id="99" name="Ink 98">
                  <a:extLst>
                    <a:ext uri="{FF2B5EF4-FFF2-40B4-BE49-F238E27FC236}">
                      <a16:creationId xmlns:a16="http://schemas.microsoft.com/office/drawing/2014/main" id="{26E80722-3909-A60C-6D2A-36D9BECC8D72}"/>
                    </a:ext>
                  </a:extLst>
                </p:cNvPr>
                <p:cNvPicPr/>
                <p:nvPr/>
              </p:nvPicPr>
              <p:blipFill>
                <a:blip r:embed="rId98"/>
                <a:stretch>
                  <a:fillRect/>
                </a:stretch>
              </p:blipFill>
              <p:spPr>
                <a:xfrm>
                  <a:off x="9331711" y="3451661"/>
                  <a:ext cx="2599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0" name="Ink 99">
                  <a:extLst>
                    <a:ext uri="{FF2B5EF4-FFF2-40B4-BE49-F238E27FC236}">
                      <a16:creationId xmlns:a16="http://schemas.microsoft.com/office/drawing/2014/main" id="{F7E4C52A-02D6-3F30-109A-8733B9BDC3F3}"/>
                    </a:ext>
                  </a:extLst>
                </p14:cNvPr>
                <p14:cNvContentPartPr/>
                <p14:nvPr/>
              </p14:nvContentPartPr>
              <p14:xfrm>
                <a:off x="9575791" y="3313061"/>
                <a:ext cx="56520" cy="209160"/>
              </p14:xfrm>
            </p:contentPart>
          </mc:Choice>
          <mc:Fallback>
            <p:pic>
              <p:nvPicPr>
                <p:cNvPr id="100" name="Ink 99">
                  <a:extLst>
                    <a:ext uri="{FF2B5EF4-FFF2-40B4-BE49-F238E27FC236}">
                      <a16:creationId xmlns:a16="http://schemas.microsoft.com/office/drawing/2014/main" id="{F7E4C52A-02D6-3F30-109A-8733B9BDC3F3}"/>
                    </a:ext>
                  </a:extLst>
                </p:cNvPr>
                <p:cNvPicPr/>
                <p:nvPr/>
              </p:nvPicPr>
              <p:blipFill>
                <a:blip r:embed="rId100"/>
                <a:stretch>
                  <a:fillRect/>
                </a:stretch>
              </p:blipFill>
              <p:spPr>
                <a:xfrm>
                  <a:off x="9567151" y="3304421"/>
                  <a:ext cx="74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01" name="Ink 100">
                  <a:extLst>
                    <a:ext uri="{FF2B5EF4-FFF2-40B4-BE49-F238E27FC236}">
                      <a16:creationId xmlns:a16="http://schemas.microsoft.com/office/drawing/2014/main" id="{A22F083B-2AE1-1FC3-949C-7F84CC8F9920}"/>
                    </a:ext>
                  </a:extLst>
                </p14:cNvPr>
                <p14:cNvContentPartPr/>
                <p14:nvPr/>
              </p14:nvContentPartPr>
              <p14:xfrm>
                <a:off x="9611791" y="3446621"/>
                <a:ext cx="264240" cy="14760"/>
              </p14:xfrm>
            </p:contentPart>
          </mc:Choice>
          <mc:Fallback>
            <p:pic>
              <p:nvPicPr>
                <p:cNvPr id="101" name="Ink 100">
                  <a:extLst>
                    <a:ext uri="{FF2B5EF4-FFF2-40B4-BE49-F238E27FC236}">
                      <a16:creationId xmlns:a16="http://schemas.microsoft.com/office/drawing/2014/main" id="{A22F083B-2AE1-1FC3-949C-7F84CC8F9920}"/>
                    </a:ext>
                  </a:extLst>
                </p:cNvPr>
                <p:cNvPicPr/>
                <p:nvPr/>
              </p:nvPicPr>
              <p:blipFill>
                <a:blip r:embed="rId102"/>
                <a:stretch>
                  <a:fillRect/>
                </a:stretch>
              </p:blipFill>
              <p:spPr>
                <a:xfrm>
                  <a:off x="9603151" y="3437981"/>
                  <a:ext cx="2818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2" name="Ink 101">
                  <a:extLst>
                    <a:ext uri="{FF2B5EF4-FFF2-40B4-BE49-F238E27FC236}">
                      <a16:creationId xmlns:a16="http://schemas.microsoft.com/office/drawing/2014/main" id="{23C3DC68-AD72-35A9-2B91-63191B117D51}"/>
                    </a:ext>
                  </a:extLst>
                </p14:cNvPr>
                <p14:cNvContentPartPr/>
                <p14:nvPr/>
              </p14:nvContentPartPr>
              <p14:xfrm>
                <a:off x="9899071" y="3326021"/>
                <a:ext cx="33120" cy="172080"/>
              </p14:xfrm>
            </p:contentPart>
          </mc:Choice>
          <mc:Fallback>
            <p:pic>
              <p:nvPicPr>
                <p:cNvPr id="102" name="Ink 101">
                  <a:extLst>
                    <a:ext uri="{FF2B5EF4-FFF2-40B4-BE49-F238E27FC236}">
                      <a16:creationId xmlns:a16="http://schemas.microsoft.com/office/drawing/2014/main" id="{23C3DC68-AD72-35A9-2B91-63191B117D51}"/>
                    </a:ext>
                  </a:extLst>
                </p:cNvPr>
                <p:cNvPicPr/>
                <p:nvPr/>
              </p:nvPicPr>
              <p:blipFill>
                <a:blip r:embed="rId104"/>
                <a:stretch>
                  <a:fillRect/>
                </a:stretch>
              </p:blipFill>
              <p:spPr>
                <a:xfrm>
                  <a:off x="9890071" y="3317381"/>
                  <a:ext cx="507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0" name="Ink 29">
                  <a:extLst>
                    <a:ext uri="{FF2B5EF4-FFF2-40B4-BE49-F238E27FC236}">
                      <a16:creationId xmlns:a16="http://schemas.microsoft.com/office/drawing/2014/main" id="{628F8CB2-5B29-43C4-BEC2-7B9F18BE9ED6}"/>
                    </a:ext>
                  </a:extLst>
                </p14:cNvPr>
                <p14:cNvContentPartPr/>
                <p14:nvPr/>
              </p14:nvContentPartPr>
              <p14:xfrm>
                <a:off x="3212791" y="673541"/>
                <a:ext cx="939600" cy="1087920"/>
              </p14:xfrm>
            </p:contentPart>
          </mc:Choice>
          <mc:Fallback>
            <p:pic>
              <p:nvPicPr>
                <p:cNvPr id="30" name="Ink 29">
                  <a:extLst>
                    <a:ext uri="{FF2B5EF4-FFF2-40B4-BE49-F238E27FC236}">
                      <a16:creationId xmlns:a16="http://schemas.microsoft.com/office/drawing/2014/main" id="{628F8CB2-5B29-43C4-BEC2-7B9F18BE9ED6}"/>
                    </a:ext>
                  </a:extLst>
                </p:cNvPr>
                <p:cNvPicPr/>
                <p:nvPr/>
              </p:nvPicPr>
              <p:blipFill>
                <a:blip r:embed="rId106"/>
                <a:stretch>
                  <a:fillRect/>
                </a:stretch>
              </p:blipFill>
              <p:spPr>
                <a:xfrm>
                  <a:off x="3204151" y="664541"/>
                  <a:ext cx="957240" cy="11055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1" name="Ink 30">
                  <a:extLst>
                    <a:ext uri="{FF2B5EF4-FFF2-40B4-BE49-F238E27FC236}">
                      <a16:creationId xmlns:a16="http://schemas.microsoft.com/office/drawing/2014/main" id="{A57FD142-3578-285D-BDD5-B3605B91D6AA}"/>
                    </a:ext>
                  </a:extLst>
                </p14:cNvPr>
                <p14:cNvContentPartPr/>
                <p14:nvPr/>
              </p14:nvContentPartPr>
              <p14:xfrm>
                <a:off x="3649831" y="1514141"/>
                <a:ext cx="146160" cy="147600"/>
              </p14:xfrm>
            </p:contentPart>
          </mc:Choice>
          <mc:Fallback>
            <p:pic>
              <p:nvPicPr>
                <p:cNvPr id="31" name="Ink 30">
                  <a:extLst>
                    <a:ext uri="{FF2B5EF4-FFF2-40B4-BE49-F238E27FC236}">
                      <a16:creationId xmlns:a16="http://schemas.microsoft.com/office/drawing/2014/main" id="{A57FD142-3578-285D-BDD5-B3605B91D6AA}"/>
                    </a:ext>
                  </a:extLst>
                </p:cNvPr>
                <p:cNvPicPr/>
                <p:nvPr/>
              </p:nvPicPr>
              <p:blipFill>
                <a:blip r:embed="rId108"/>
                <a:stretch>
                  <a:fillRect/>
                </a:stretch>
              </p:blipFill>
              <p:spPr>
                <a:xfrm>
                  <a:off x="3641191" y="1505501"/>
                  <a:ext cx="1638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3" name="Ink 42">
                  <a:extLst>
                    <a:ext uri="{FF2B5EF4-FFF2-40B4-BE49-F238E27FC236}">
                      <a16:creationId xmlns:a16="http://schemas.microsoft.com/office/drawing/2014/main" id="{B484757A-B6A2-C2BB-645C-26160329191D}"/>
                    </a:ext>
                  </a:extLst>
                </p14:cNvPr>
                <p14:cNvContentPartPr/>
                <p14:nvPr/>
              </p14:nvContentPartPr>
              <p14:xfrm>
                <a:off x="4650991" y="714581"/>
                <a:ext cx="555120" cy="501840"/>
              </p14:xfrm>
            </p:contentPart>
          </mc:Choice>
          <mc:Fallback>
            <p:pic>
              <p:nvPicPr>
                <p:cNvPr id="43" name="Ink 42">
                  <a:extLst>
                    <a:ext uri="{FF2B5EF4-FFF2-40B4-BE49-F238E27FC236}">
                      <a16:creationId xmlns:a16="http://schemas.microsoft.com/office/drawing/2014/main" id="{B484757A-B6A2-C2BB-645C-26160329191D}"/>
                    </a:ext>
                  </a:extLst>
                </p:cNvPr>
                <p:cNvPicPr/>
                <p:nvPr/>
              </p:nvPicPr>
              <p:blipFill>
                <a:blip r:embed="rId110"/>
                <a:stretch>
                  <a:fillRect/>
                </a:stretch>
              </p:blipFill>
              <p:spPr>
                <a:xfrm>
                  <a:off x="4641991" y="705941"/>
                  <a:ext cx="57276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4" name="Ink 43">
                  <a:extLst>
                    <a:ext uri="{FF2B5EF4-FFF2-40B4-BE49-F238E27FC236}">
                      <a16:creationId xmlns:a16="http://schemas.microsoft.com/office/drawing/2014/main" id="{68F87DED-404D-4E9B-D264-951757EADEBC}"/>
                    </a:ext>
                  </a:extLst>
                </p14:cNvPr>
                <p14:cNvContentPartPr/>
                <p14:nvPr/>
              </p14:nvContentPartPr>
              <p14:xfrm>
                <a:off x="4906231" y="930221"/>
                <a:ext cx="2160" cy="4320"/>
              </p14:xfrm>
            </p:contentPart>
          </mc:Choice>
          <mc:Fallback>
            <p:pic>
              <p:nvPicPr>
                <p:cNvPr id="44" name="Ink 43">
                  <a:extLst>
                    <a:ext uri="{FF2B5EF4-FFF2-40B4-BE49-F238E27FC236}">
                      <a16:creationId xmlns:a16="http://schemas.microsoft.com/office/drawing/2014/main" id="{68F87DED-404D-4E9B-D264-951757EADEBC}"/>
                    </a:ext>
                  </a:extLst>
                </p:cNvPr>
                <p:cNvPicPr/>
                <p:nvPr/>
              </p:nvPicPr>
              <p:blipFill>
                <a:blip r:embed="rId17"/>
                <a:stretch>
                  <a:fillRect/>
                </a:stretch>
              </p:blipFill>
              <p:spPr>
                <a:xfrm>
                  <a:off x="4897231" y="921221"/>
                  <a:ext cx="19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5" name="Ink 44">
                  <a:extLst>
                    <a:ext uri="{FF2B5EF4-FFF2-40B4-BE49-F238E27FC236}">
                      <a16:creationId xmlns:a16="http://schemas.microsoft.com/office/drawing/2014/main" id="{539F99BE-4E2F-C660-0EEA-57BC88C2249B}"/>
                    </a:ext>
                  </a:extLst>
                </p14:cNvPr>
                <p14:cNvContentPartPr/>
                <p14:nvPr/>
              </p14:nvContentPartPr>
              <p14:xfrm>
                <a:off x="4918471" y="930941"/>
                <a:ext cx="17640" cy="22680"/>
              </p14:xfrm>
            </p:contentPart>
          </mc:Choice>
          <mc:Fallback>
            <p:pic>
              <p:nvPicPr>
                <p:cNvPr id="45" name="Ink 44">
                  <a:extLst>
                    <a:ext uri="{FF2B5EF4-FFF2-40B4-BE49-F238E27FC236}">
                      <a16:creationId xmlns:a16="http://schemas.microsoft.com/office/drawing/2014/main" id="{539F99BE-4E2F-C660-0EEA-57BC88C2249B}"/>
                    </a:ext>
                  </a:extLst>
                </p:cNvPr>
                <p:cNvPicPr/>
                <p:nvPr/>
              </p:nvPicPr>
              <p:blipFill>
                <a:blip r:embed="rId113"/>
                <a:stretch>
                  <a:fillRect/>
                </a:stretch>
              </p:blipFill>
              <p:spPr>
                <a:xfrm>
                  <a:off x="4909831" y="922301"/>
                  <a:ext cx="35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6" name="Ink 45">
                  <a:extLst>
                    <a:ext uri="{FF2B5EF4-FFF2-40B4-BE49-F238E27FC236}">
                      <a16:creationId xmlns:a16="http://schemas.microsoft.com/office/drawing/2014/main" id="{6EB064B2-C04F-1907-ADE6-0FB03050AF22}"/>
                    </a:ext>
                  </a:extLst>
                </p14:cNvPr>
                <p14:cNvContentPartPr/>
                <p14:nvPr/>
              </p14:nvContentPartPr>
              <p14:xfrm>
                <a:off x="4904071" y="933821"/>
                <a:ext cx="27360" cy="28800"/>
              </p14:xfrm>
            </p:contentPart>
          </mc:Choice>
          <mc:Fallback>
            <p:pic>
              <p:nvPicPr>
                <p:cNvPr id="46" name="Ink 45">
                  <a:extLst>
                    <a:ext uri="{FF2B5EF4-FFF2-40B4-BE49-F238E27FC236}">
                      <a16:creationId xmlns:a16="http://schemas.microsoft.com/office/drawing/2014/main" id="{6EB064B2-C04F-1907-ADE6-0FB03050AF22}"/>
                    </a:ext>
                  </a:extLst>
                </p:cNvPr>
                <p:cNvPicPr/>
                <p:nvPr/>
              </p:nvPicPr>
              <p:blipFill>
                <a:blip r:embed="rId115"/>
                <a:stretch>
                  <a:fillRect/>
                </a:stretch>
              </p:blipFill>
              <p:spPr>
                <a:xfrm>
                  <a:off x="4895071" y="925181"/>
                  <a:ext cx="450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7" name="Ink 46">
                  <a:extLst>
                    <a:ext uri="{FF2B5EF4-FFF2-40B4-BE49-F238E27FC236}">
                      <a16:creationId xmlns:a16="http://schemas.microsoft.com/office/drawing/2014/main" id="{51EE2802-5056-6004-12AE-F6C23BC22738}"/>
                    </a:ext>
                  </a:extLst>
                </p14:cNvPr>
                <p14:cNvContentPartPr/>
                <p14:nvPr/>
              </p14:nvContentPartPr>
              <p14:xfrm>
                <a:off x="4915591" y="806381"/>
                <a:ext cx="97560" cy="199800"/>
              </p14:xfrm>
            </p:contentPart>
          </mc:Choice>
          <mc:Fallback>
            <p:pic>
              <p:nvPicPr>
                <p:cNvPr id="47" name="Ink 46">
                  <a:extLst>
                    <a:ext uri="{FF2B5EF4-FFF2-40B4-BE49-F238E27FC236}">
                      <a16:creationId xmlns:a16="http://schemas.microsoft.com/office/drawing/2014/main" id="{51EE2802-5056-6004-12AE-F6C23BC22738}"/>
                    </a:ext>
                  </a:extLst>
                </p:cNvPr>
                <p:cNvPicPr/>
                <p:nvPr/>
              </p:nvPicPr>
              <p:blipFill>
                <a:blip r:embed="rId117"/>
                <a:stretch>
                  <a:fillRect/>
                </a:stretch>
              </p:blipFill>
              <p:spPr>
                <a:xfrm>
                  <a:off x="4906951" y="797381"/>
                  <a:ext cx="1152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9" name="Ink 48">
                  <a:extLst>
                    <a:ext uri="{FF2B5EF4-FFF2-40B4-BE49-F238E27FC236}">
                      <a16:creationId xmlns:a16="http://schemas.microsoft.com/office/drawing/2014/main" id="{FB7C19C8-A7D2-E59C-2F69-32B1F081574F}"/>
                    </a:ext>
                  </a:extLst>
                </p14:cNvPr>
                <p14:cNvContentPartPr/>
                <p14:nvPr/>
              </p14:nvContentPartPr>
              <p14:xfrm>
                <a:off x="4682311" y="1533581"/>
                <a:ext cx="187920" cy="383040"/>
              </p14:xfrm>
            </p:contentPart>
          </mc:Choice>
          <mc:Fallback>
            <p:pic>
              <p:nvPicPr>
                <p:cNvPr id="49" name="Ink 48">
                  <a:extLst>
                    <a:ext uri="{FF2B5EF4-FFF2-40B4-BE49-F238E27FC236}">
                      <a16:creationId xmlns:a16="http://schemas.microsoft.com/office/drawing/2014/main" id="{FB7C19C8-A7D2-E59C-2F69-32B1F081574F}"/>
                    </a:ext>
                  </a:extLst>
                </p:cNvPr>
                <p:cNvPicPr/>
                <p:nvPr/>
              </p:nvPicPr>
              <p:blipFill>
                <a:blip r:embed="rId119"/>
                <a:stretch>
                  <a:fillRect/>
                </a:stretch>
              </p:blipFill>
              <p:spPr>
                <a:xfrm>
                  <a:off x="4673311" y="1524941"/>
                  <a:ext cx="20556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0" name="Ink 49">
                  <a:extLst>
                    <a:ext uri="{FF2B5EF4-FFF2-40B4-BE49-F238E27FC236}">
                      <a16:creationId xmlns:a16="http://schemas.microsoft.com/office/drawing/2014/main" id="{259BBDAB-C44B-7C98-A8BB-7593F41374C7}"/>
                    </a:ext>
                  </a:extLst>
                </p14:cNvPr>
                <p14:cNvContentPartPr/>
                <p14:nvPr/>
              </p14:nvContentPartPr>
              <p14:xfrm>
                <a:off x="4655311" y="1655261"/>
                <a:ext cx="226800" cy="45720"/>
              </p14:xfrm>
            </p:contentPart>
          </mc:Choice>
          <mc:Fallback>
            <p:pic>
              <p:nvPicPr>
                <p:cNvPr id="50" name="Ink 49">
                  <a:extLst>
                    <a:ext uri="{FF2B5EF4-FFF2-40B4-BE49-F238E27FC236}">
                      <a16:creationId xmlns:a16="http://schemas.microsoft.com/office/drawing/2014/main" id="{259BBDAB-C44B-7C98-A8BB-7593F41374C7}"/>
                    </a:ext>
                  </a:extLst>
                </p:cNvPr>
                <p:cNvPicPr/>
                <p:nvPr/>
              </p:nvPicPr>
              <p:blipFill>
                <a:blip r:embed="rId121"/>
                <a:stretch>
                  <a:fillRect/>
                </a:stretch>
              </p:blipFill>
              <p:spPr>
                <a:xfrm>
                  <a:off x="4646311" y="1646621"/>
                  <a:ext cx="2444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1" name="Ink 50">
                  <a:extLst>
                    <a:ext uri="{FF2B5EF4-FFF2-40B4-BE49-F238E27FC236}">
                      <a16:creationId xmlns:a16="http://schemas.microsoft.com/office/drawing/2014/main" id="{F0E65269-E1E5-E026-6F61-F7E1F3E19E5F}"/>
                    </a:ext>
                  </a:extLst>
                </p14:cNvPr>
                <p14:cNvContentPartPr/>
                <p14:nvPr/>
              </p14:nvContentPartPr>
              <p14:xfrm>
                <a:off x="4935751" y="1519541"/>
                <a:ext cx="60480" cy="307440"/>
              </p14:xfrm>
            </p:contentPart>
          </mc:Choice>
          <mc:Fallback>
            <p:pic>
              <p:nvPicPr>
                <p:cNvPr id="51" name="Ink 50">
                  <a:extLst>
                    <a:ext uri="{FF2B5EF4-FFF2-40B4-BE49-F238E27FC236}">
                      <a16:creationId xmlns:a16="http://schemas.microsoft.com/office/drawing/2014/main" id="{F0E65269-E1E5-E026-6F61-F7E1F3E19E5F}"/>
                    </a:ext>
                  </a:extLst>
                </p:cNvPr>
                <p:cNvPicPr/>
                <p:nvPr/>
              </p:nvPicPr>
              <p:blipFill>
                <a:blip r:embed="rId123"/>
                <a:stretch>
                  <a:fillRect/>
                </a:stretch>
              </p:blipFill>
              <p:spPr>
                <a:xfrm>
                  <a:off x="4927111" y="1510901"/>
                  <a:ext cx="7812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2" name="Ink 51">
                  <a:extLst>
                    <a:ext uri="{FF2B5EF4-FFF2-40B4-BE49-F238E27FC236}">
                      <a16:creationId xmlns:a16="http://schemas.microsoft.com/office/drawing/2014/main" id="{F70C7C4F-AE35-3EC5-E162-F0B41AF59919}"/>
                    </a:ext>
                  </a:extLst>
                </p14:cNvPr>
                <p14:cNvContentPartPr/>
                <p14:nvPr/>
              </p14:nvContentPartPr>
              <p14:xfrm>
                <a:off x="5072191" y="1617461"/>
                <a:ext cx="251640" cy="208440"/>
              </p14:xfrm>
            </p:contentPart>
          </mc:Choice>
          <mc:Fallback>
            <p:pic>
              <p:nvPicPr>
                <p:cNvPr id="52" name="Ink 51">
                  <a:extLst>
                    <a:ext uri="{FF2B5EF4-FFF2-40B4-BE49-F238E27FC236}">
                      <a16:creationId xmlns:a16="http://schemas.microsoft.com/office/drawing/2014/main" id="{F70C7C4F-AE35-3EC5-E162-F0B41AF59919}"/>
                    </a:ext>
                  </a:extLst>
                </p:cNvPr>
                <p:cNvPicPr/>
                <p:nvPr/>
              </p:nvPicPr>
              <p:blipFill>
                <a:blip r:embed="rId125"/>
                <a:stretch>
                  <a:fillRect/>
                </a:stretch>
              </p:blipFill>
              <p:spPr>
                <a:xfrm>
                  <a:off x="5063551" y="1608821"/>
                  <a:ext cx="2692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3" name="Ink 52">
                  <a:extLst>
                    <a:ext uri="{FF2B5EF4-FFF2-40B4-BE49-F238E27FC236}">
                      <a16:creationId xmlns:a16="http://schemas.microsoft.com/office/drawing/2014/main" id="{FCBBB613-7D48-C816-DDE1-92BC0B1BF749}"/>
                    </a:ext>
                  </a:extLst>
                </p14:cNvPr>
                <p14:cNvContentPartPr/>
                <p14:nvPr/>
              </p14:nvContentPartPr>
              <p14:xfrm>
                <a:off x="5337511" y="1563461"/>
                <a:ext cx="109440" cy="169560"/>
              </p14:xfrm>
            </p:contentPart>
          </mc:Choice>
          <mc:Fallback>
            <p:pic>
              <p:nvPicPr>
                <p:cNvPr id="53" name="Ink 52">
                  <a:extLst>
                    <a:ext uri="{FF2B5EF4-FFF2-40B4-BE49-F238E27FC236}">
                      <a16:creationId xmlns:a16="http://schemas.microsoft.com/office/drawing/2014/main" id="{FCBBB613-7D48-C816-DDE1-92BC0B1BF749}"/>
                    </a:ext>
                  </a:extLst>
                </p:cNvPr>
                <p:cNvPicPr/>
                <p:nvPr/>
              </p:nvPicPr>
              <p:blipFill>
                <a:blip r:embed="rId127"/>
                <a:stretch>
                  <a:fillRect/>
                </a:stretch>
              </p:blipFill>
              <p:spPr>
                <a:xfrm>
                  <a:off x="5328871" y="1554821"/>
                  <a:ext cx="1270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4" name="Ink 53">
                  <a:extLst>
                    <a:ext uri="{FF2B5EF4-FFF2-40B4-BE49-F238E27FC236}">
                      <a16:creationId xmlns:a16="http://schemas.microsoft.com/office/drawing/2014/main" id="{B1B0EAB3-BD46-D800-2E29-3F9FB9EB31D3}"/>
                    </a:ext>
                  </a:extLst>
                </p14:cNvPr>
                <p14:cNvContentPartPr/>
                <p14:nvPr/>
              </p14:nvContentPartPr>
              <p14:xfrm>
                <a:off x="5538031" y="1347821"/>
                <a:ext cx="551880" cy="363960"/>
              </p14:xfrm>
            </p:contentPart>
          </mc:Choice>
          <mc:Fallback>
            <p:pic>
              <p:nvPicPr>
                <p:cNvPr id="54" name="Ink 53">
                  <a:extLst>
                    <a:ext uri="{FF2B5EF4-FFF2-40B4-BE49-F238E27FC236}">
                      <a16:creationId xmlns:a16="http://schemas.microsoft.com/office/drawing/2014/main" id="{B1B0EAB3-BD46-D800-2E29-3F9FB9EB31D3}"/>
                    </a:ext>
                  </a:extLst>
                </p:cNvPr>
                <p:cNvPicPr/>
                <p:nvPr/>
              </p:nvPicPr>
              <p:blipFill>
                <a:blip r:embed="rId129"/>
                <a:stretch>
                  <a:fillRect/>
                </a:stretch>
              </p:blipFill>
              <p:spPr>
                <a:xfrm>
                  <a:off x="5529391" y="1338821"/>
                  <a:ext cx="56952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5" name="Ink 54">
                  <a:extLst>
                    <a:ext uri="{FF2B5EF4-FFF2-40B4-BE49-F238E27FC236}">
                      <a16:creationId xmlns:a16="http://schemas.microsoft.com/office/drawing/2014/main" id="{2966E1A1-D24B-D021-F3FA-AD8A572302FB}"/>
                    </a:ext>
                  </a:extLst>
                </p14:cNvPr>
                <p14:cNvContentPartPr/>
                <p14:nvPr/>
              </p14:nvContentPartPr>
              <p14:xfrm>
                <a:off x="5989111" y="1445021"/>
                <a:ext cx="186480" cy="10440"/>
              </p14:xfrm>
            </p:contentPart>
          </mc:Choice>
          <mc:Fallback>
            <p:pic>
              <p:nvPicPr>
                <p:cNvPr id="55" name="Ink 54">
                  <a:extLst>
                    <a:ext uri="{FF2B5EF4-FFF2-40B4-BE49-F238E27FC236}">
                      <a16:creationId xmlns:a16="http://schemas.microsoft.com/office/drawing/2014/main" id="{2966E1A1-D24B-D021-F3FA-AD8A572302FB}"/>
                    </a:ext>
                  </a:extLst>
                </p:cNvPr>
                <p:cNvPicPr/>
                <p:nvPr/>
              </p:nvPicPr>
              <p:blipFill>
                <a:blip r:embed="rId131"/>
                <a:stretch>
                  <a:fillRect/>
                </a:stretch>
              </p:blipFill>
              <p:spPr>
                <a:xfrm>
                  <a:off x="5980471" y="1436381"/>
                  <a:ext cx="2041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34" name="Ink 133">
                  <a:extLst>
                    <a:ext uri="{FF2B5EF4-FFF2-40B4-BE49-F238E27FC236}">
                      <a16:creationId xmlns:a16="http://schemas.microsoft.com/office/drawing/2014/main" id="{E6699756-9679-59EB-C5D5-5C0512CFF235}"/>
                    </a:ext>
                  </a:extLst>
                </p14:cNvPr>
                <p14:cNvContentPartPr/>
                <p14:nvPr/>
              </p14:nvContentPartPr>
              <p14:xfrm>
                <a:off x="2451031" y="943541"/>
                <a:ext cx="217800" cy="278640"/>
              </p14:xfrm>
            </p:contentPart>
          </mc:Choice>
          <mc:Fallback>
            <p:pic>
              <p:nvPicPr>
                <p:cNvPr id="134" name="Ink 133">
                  <a:extLst>
                    <a:ext uri="{FF2B5EF4-FFF2-40B4-BE49-F238E27FC236}">
                      <a16:creationId xmlns:a16="http://schemas.microsoft.com/office/drawing/2014/main" id="{E6699756-9679-59EB-C5D5-5C0512CFF235}"/>
                    </a:ext>
                  </a:extLst>
                </p:cNvPr>
                <p:cNvPicPr/>
                <p:nvPr/>
              </p:nvPicPr>
              <p:blipFill>
                <a:blip r:embed="rId133"/>
                <a:stretch>
                  <a:fillRect/>
                </a:stretch>
              </p:blipFill>
              <p:spPr>
                <a:xfrm>
                  <a:off x="2442391" y="934901"/>
                  <a:ext cx="2354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35" name="Ink 134">
                  <a:extLst>
                    <a:ext uri="{FF2B5EF4-FFF2-40B4-BE49-F238E27FC236}">
                      <a16:creationId xmlns:a16="http://schemas.microsoft.com/office/drawing/2014/main" id="{01A04D1F-E15A-D215-EEB8-31606AE9CC85}"/>
                    </a:ext>
                  </a:extLst>
                </p14:cNvPr>
                <p14:cNvContentPartPr/>
                <p14:nvPr/>
              </p14:nvContentPartPr>
              <p14:xfrm>
                <a:off x="2683951" y="855341"/>
                <a:ext cx="106920" cy="93240"/>
              </p14:xfrm>
            </p:contentPart>
          </mc:Choice>
          <mc:Fallback>
            <p:pic>
              <p:nvPicPr>
                <p:cNvPr id="135" name="Ink 134">
                  <a:extLst>
                    <a:ext uri="{FF2B5EF4-FFF2-40B4-BE49-F238E27FC236}">
                      <a16:creationId xmlns:a16="http://schemas.microsoft.com/office/drawing/2014/main" id="{01A04D1F-E15A-D215-EEB8-31606AE9CC85}"/>
                    </a:ext>
                  </a:extLst>
                </p:cNvPr>
                <p:cNvPicPr/>
                <p:nvPr/>
              </p:nvPicPr>
              <p:blipFill>
                <a:blip r:embed="rId135"/>
                <a:stretch>
                  <a:fillRect/>
                </a:stretch>
              </p:blipFill>
              <p:spPr>
                <a:xfrm>
                  <a:off x="2674951" y="846701"/>
                  <a:ext cx="1245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7" name="Ink 136">
                  <a:extLst>
                    <a:ext uri="{FF2B5EF4-FFF2-40B4-BE49-F238E27FC236}">
                      <a16:creationId xmlns:a16="http://schemas.microsoft.com/office/drawing/2014/main" id="{DA3489A1-A09A-0311-3658-306AC7318C45}"/>
                    </a:ext>
                  </a:extLst>
                </p14:cNvPr>
                <p14:cNvContentPartPr/>
                <p14:nvPr/>
              </p14:nvContentPartPr>
              <p14:xfrm>
                <a:off x="3538951" y="1053341"/>
                <a:ext cx="44280" cy="200160"/>
              </p14:xfrm>
            </p:contentPart>
          </mc:Choice>
          <mc:Fallback>
            <p:pic>
              <p:nvPicPr>
                <p:cNvPr id="137" name="Ink 136">
                  <a:extLst>
                    <a:ext uri="{FF2B5EF4-FFF2-40B4-BE49-F238E27FC236}">
                      <a16:creationId xmlns:a16="http://schemas.microsoft.com/office/drawing/2014/main" id="{DA3489A1-A09A-0311-3658-306AC7318C45}"/>
                    </a:ext>
                  </a:extLst>
                </p:cNvPr>
                <p:cNvPicPr/>
                <p:nvPr/>
              </p:nvPicPr>
              <p:blipFill>
                <a:blip r:embed="rId137"/>
                <a:stretch>
                  <a:fillRect/>
                </a:stretch>
              </p:blipFill>
              <p:spPr>
                <a:xfrm>
                  <a:off x="3529951" y="1044341"/>
                  <a:ext cx="619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8" name="Ink 137">
                  <a:extLst>
                    <a:ext uri="{FF2B5EF4-FFF2-40B4-BE49-F238E27FC236}">
                      <a16:creationId xmlns:a16="http://schemas.microsoft.com/office/drawing/2014/main" id="{99656F1C-BD84-F529-A154-7BED86608803}"/>
                    </a:ext>
                  </a:extLst>
                </p14:cNvPr>
                <p14:cNvContentPartPr/>
                <p14:nvPr/>
              </p14:nvContentPartPr>
              <p14:xfrm>
                <a:off x="3600511" y="1113101"/>
                <a:ext cx="75960" cy="113400"/>
              </p14:xfrm>
            </p:contentPart>
          </mc:Choice>
          <mc:Fallback>
            <p:pic>
              <p:nvPicPr>
                <p:cNvPr id="138" name="Ink 137">
                  <a:extLst>
                    <a:ext uri="{FF2B5EF4-FFF2-40B4-BE49-F238E27FC236}">
                      <a16:creationId xmlns:a16="http://schemas.microsoft.com/office/drawing/2014/main" id="{99656F1C-BD84-F529-A154-7BED86608803}"/>
                    </a:ext>
                  </a:extLst>
                </p:cNvPr>
                <p:cNvPicPr/>
                <p:nvPr/>
              </p:nvPicPr>
              <p:blipFill>
                <a:blip r:embed="rId139"/>
                <a:stretch>
                  <a:fillRect/>
                </a:stretch>
              </p:blipFill>
              <p:spPr>
                <a:xfrm>
                  <a:off x="3591511" y="1104101"/>
                  <a:ext cx="936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 name="Ink 1">
                  <a:extLst>
                    <a:ext uri="{FF2B5EF4-FFF2-40B4-BE49-F238E27FC236}">
                      <a16:creationId xmlns:a16="http://schemas.microsoft.com/office/drawing/2014/main" id="{3674241E-57AF-0298-EF74-779BAB44982A}"/>
                    </a:ext>
                  </a:extLst>
                </p14:cNvPr>
                <p14:cNvContentPartPr/>
                <p14:nvPr/>
              </p14:nvContentPartPr>
              <p14:xfrm>
                <a:off x="2497111" y="4687901"/>
                <a:ext cx="2735280" cy="1035720"/>
              </p14:xfrm>
            </p:contentPart>
          </mc:Choice>
          <mc:Fallback>
            <p:pic>
              <p:nvPicPr>
                <p:cNvPr id="2" name="Ink 1">
                  <a:extLst>
                    <a:ext uri="{FF2B5EF4-FFF2-40B4-BE49-F238E27FC236}">
                      <a16:creationId xmlns:a16="http://schemas.microsoft.com/office/drawing/2014/main" id="{3674241E-57AF-0298-EF74-779BAB44982A}"/>
                    </a:ext>
                  </a:extLst>
                </p:cNvPr>
                <p:cNvPicPr/>
                <p:nvPr/>
              </p:nvPicPr>
              <p:blipFill>
                <a:blip r:embed="rId141"/>
                <a:stretch>
                  <a:fillRect/>
                </a:stretch>
              </p:blipFill>
              <p:spPr>
                <a:xfrm>
                  <a:off x="2488111" y="4679261"/>
                  <a:ext cx="2752920" cy="1053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 name="Ink 2">
                  <a:extLst>
                    <a:ext uri="{FF2B5EF4-FFF2-40B4-BE49-F238E27FC236}">
                      <a16:creationId xmlns:a16="http://schemas.microsoft.com/office/drawing/2014/main" id="{27A98CA3-61D0-680D-6F89-6BA94D421DB1}"/>
                    </a:ext>
                  </a:extLst>
                </p14:cNvPr>
                <p14:cNvContentPartPr/>
                <p14:nvPr/>
              </p14:nvContentPartPr>
              <p14:xfrm>
                <a:off x="5545231" y="4790141"/>
                <a:ext cx="187200" cy="234360"/>
              </p14:xfrm>
            </p:contentPart>
          </mc:Choice>
          <mc:Fallback>
            <p:pic>
              <p:nvPicPr>
                <p:cNvPr id="3" name="Ink 2">
                  <a:extLst>
                    <a:ext uri="{FF2B5EF4-FFF2-40B4-BE49-F238E27FC236}">
                      <a16:creationId xmlns:a16="http://schemas.microsoft.com/office/drawing/2014/main" id="{27A98CA3-61D0-680D-6F89-6BA94D421DB1}"/>
                    </a:ext>
                  </a:extLst>
                </p:cNvPr>
                <p:cNvPicPr/>
                <p:nvPr/>
              </p:nvPicPr>
              <p:blipFill>
                <a:blip r:embed="rId143"/>
                <a:stretch>
                  <a:fillRect/>
                </a:stretch>
              </p:blipFill>
              <p:spPr>
                <a:xfrm>
                  <a:off x="5536231" y="4781501"/>
                  <a:ext cx="2048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4" name="Ink 3">
                  <a:extLst>
                    <a:ext uri="{FF2B5EF4-FFF2-40B4-BE49-F238E27FC236}">
                      <a16:creationId xmlns:a16="http://schemas.microsoft.com/office/drawing/2014/main" id="{34F64F34-4872-ABEA-760D-D57BAC6C5D35}"/>
                    </a:ext>
                  </a:extLst>
                </p14:cNvPr>
                <p14:cNvContentPartPr/>
                <p14:nvPr/>
              </p14:nvContentPartPr>
              <p14:xfrm>
                <a:off x="5799031" y="4800941"/>
                <a:ext cx="150480" cy="194040"/>
              </p14:xfrm>
            </p:contentPart>
          </mc:Choice>
          <mc:Fallback>
            <p:pic>
              <p:nvPicPr>
                <p:cNvPr id="4" name="Ink 3">
                  <a:extLst>
                    <a:ext uri="{FF2B5EF4-FFF2-40B4-BE49-F238E27FC236}">
                      <a16:creationId xmlns:a16="http://schemas.microsoft.com/office/drawing/2014/main" id="{34F64F34-4872-ABEA-760D-D57BAC6C5D35}"/>
                    </a:ext>
                  </a:extLst>
                </p:cNvPr>
                <p:cNvPicPr/>
                <p:nvPr/>
              </p:nvPicPr>
              <p:blipFill>
                <a:blip r:embed="rId145"/>
                <a:stretch>
                  <a:fillRect/>
                </a:stretch>
              </p:blipFill>
              <p:spPr>
                <a:xfrm>
                  <a:off x="5790031" y="4791941"/>
                  <a:ext cx="1681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 name="Ink 4">
                  <a:extLst>
                    <a:ext uri="{FF2B5EF4-FFF2-40B4-BE49-F238E27FC236}">
                      <a16:creationId xmlns:a16="http://schemas.microsoft.com/office/drawing/2014/main" id="{625B4F70-A1C6-7067-5D76-E375480F1F7B}"/>
                    </a:ext>
                  </a:extLst>
                </p14:cNvPr>
                <p14:cNvContentPartPr/>
                <p14:nvPr/>
              </p14:nvContentPartPr>
              <p14:xfrm>
                <a:off x="5836111" y="4914701"/>
                <a:ext cx="98280" cy="31320"/>
              </p14:xfrm>
            </p:contentPart>
          </mc:Choice>
          <mc:Fallback>
            <p:pic>
              <p:nvPicPr>
                <p:cNvPr id="5" name="Ink 4">
                  <a:extLst>
                    <a:ext uri="{FF2B5EF4-FFF2-40B4-BE49-F238E27FC236}">
                      <a16:creationId xmlns:a16="http://schemas.microsoft.com/office/drawing/2014/main" id="{625B4F70-A1C6-7067-5D76-E375480F1F7B}"/>
                    </a:ext>
                  </a:extLst>
                </p:cNvPr>
                <p:cNvPicPr/>
                <p:nvPr/>
              </p:nvPicPr>
              <p:blipFill>
                <a:blip r:embed="rId147"/>
                <a:stretch>
                  <a:fillRect/>
                </a:stretch>
              </p:blipFill>
              <p:spPr>
                <a:xfrm>
                  <a:off x="5827111" y="4905701"/>
                  <a:ext cx="1159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6" name="Ink 5">
                  <a:extLst>
                    <a:ext uri="{FF2B5EF4-FFF2-40B4-BE49-F238E27FC236}">
                      <a16:creationId xmlns:a16="http://schemas.microsoft.com/office/drawing/2014/main" id="{F09787C7-94D1-5F28-9598-0ACE1B521569}"/>
                    </a:ext>
                  </a:extLst>
                </p14:cNvPr>
                <p14:cNvContentPartPr/>
                <p14:nvPr/>
              </p14:nvContentPartPr>
              <p14:xfrm>
                <a:off x="6036631" y="4794821"/>
                <a:ext cx="117000" cy="244800"/>
              </p14:xfrm>
            </p:contentPart>
          </mc:Choice>
          <mc:Fallback>
            <p:pic>
              <p:nvPicPr>
                <p:cNvPr id="6" name="Ink 5">
                  <a:extLst>
                    <a:ext uri="{FF2B5EF4-FFF2-40B4-BE49-F238E27FC236}">
                      <a16:creationId xmlns:a16="http://schemas.microsoft.com/office/drawing/2014/main" id="{F09787C7-94D1-5F28-9598-0ACE1B521569}"/>
                    </a:ext>
                  </a:extLst>
                </p:cNvPr>
                <p:cNvPicPr/>
                <p:nvPr/>
              </p:nvPicPr>
              <p:blipFill>
                <a:blip r:embed="rId149"/>
                <a:stretch>
                  <a:fillRect/>
                </a:stretch>
              </p:blipFill>
              <p:spPr>
                <a:xfrm>
                  <a:off x="6027991" y="4786181"/>
                  <a:ext cx="1346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 name="Ink 6">
                  <a:extLst>
                    <a:ext uri="{FF2B5EF4-FFF2-40B4-BE49-F238E27FC236}">
                      <a16:creationId xmlns:a16="http://schemas.microsoft.com/office/drawing/2014/main" id="{941F285B-EB30-979E-E018-8B9AEE32C270}"/>
                    </a:ext>
                  </a:extLst>
                </p14:cNvPr>
                <p14:cNvContentPartPr/>
                <p14:nvPr/>
              </p14:nvContentPartPr>
              <p14:xfrm>
                <a:off x="5557111" y="5308901"/>
                <a:ext cx="694440" cy="228600"/>
              </p14:xfrm>
            </p:contentPart>
          </mc:Choice>
          <mc:Fallback>
            <p:pic>
              <p:nvPicPr>
                <p:cNvPr id="7" name="Ink 6">
                  <a:extLst>
                    <a:ext uri="{FF2B5EF4-FFF2-40B4-BE49-F238E27FC236}">
                      <a16:creationId xmlns:a16="http://schemas.microsoft.com/office/drawing/2014/main" id="{941F285B-EB30-979E-E018-8B9AEE32C270}"/>
                    </a:ext>
                  </a:extLst>
                </p:cNvPr>
                <p:cNvPicPr/>
                <p:nvPr/>
              </p:nvPicPr>
              <p:blipFill>
                <a:blip r:embed="rId151"/>
                <a:stretch>
                  <a:fillRect/>
                </a:stretch>
              </p:blipFill>
              <p:spPr>
                <a:xfrm>
                  <a:off x="5548111" y="5300261"/>
                  <a:ext cx="7120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 name="Ink 7">
                  <a:extLst>
                    <a:ext uri="{FF2B5EF4-FFF2-40B4-BE49-F238E27FC236}">
                      <a16:creationId xmlns:a16="http://schemas.microsoft.com/office/drawing/2014/main" id="{5B41CD9B-BCF5-7108-5B23-12F58599BF0C}"/>
                    </a:ext>
                  </a:extLst>
                </p14:cNvPr>
                <p14:cNvContentPartPr/>
                <p14:nvPr/>
              </p14:nvContentPartPr>
              <p14:xfrm>
                <a:off x="5578351" y="5505821"/>
                <a:ext cx="17280" cy="455760"/>
              </p14:xfrm>
            </p:contentPart>
          </mc:Choice>
          <mc:Fallback>
            <p:pic>
              <p:nvPicPr>
                <p:cNvPr id="8" name="Ink 7">
                  <a:extLst>
                    <a:ext uri="{FF2B5EF4-FFF2-40B4-BE49-F238E27FC236}">
                      <a16:creationId xmlns:a16="http://schemas.microsoft.com/office/drawing/2014/main" id="{5B41CD9B-BCF5-7108-5B23-12F58599BF0C}"/>
                    </a:ext>
                  </a:extLst>
                </p:cNvPr>
                <p:cNvPicPr/>
                <p:nvPr/>
              </p:nvPicPr>
              <p:blipFill>
                <a:blip r:embed="rId153"/>
                <a:stretch>
                  <a:fillRect/>
                </a:stretch>
              </p:blipFill>
              <p:spPr>
                <a:xfrm>
                  <a:off x="5569711" y="5496821"/>
                  <a:ext cx="3492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 name="Ink 8">
                  <a:extLst>
                    <a:ext uri="{FF2B5EF4-FFF2-40B4-BE49-F238E27FC236}">
                      <a16:creationId xmlns:a16="http://schemas.microsoft.com/office/drawing/2014/main" id="{62F7F170-8343-DD2A-8E26-C6716EDC906F}"/>
                    </a:ext>
                  </a:extLst>
                </p14:cNvPr>
                <p14:cNvContentPartPr/>
                <p14:nvPr/>
              </p14:nvContentPartPr>
              <p14:xfrm>
                <a:off x="5584831" y="5927381"/>
                <a:ext cx="648360" cy="31320"/>
              </p14:xfrm>
            </p:contentPart>
          </mc:Choice>
          <mc:Fallback>
            <p:pic>
              <p:nvPicPr>
                <p:cNvPr id="9" name="Ink 8">
                  <a:extLst>
                    <a:ext uri="{FF2B5EF4-FFF2-40B4-BE49-F238E27FC236}">
                      <a16:creationId xmlns:a16="http://schemas.microsoft.com/office/drawing/2014/main" id="{62F7F170-8343-DD2A-8E26-C6716EDC906F}"/>
                    </a:ext>
                  </a:extLst>
                </p:cNvPr>
                <p:cNvPicPr/>
                <p:nvPr/>
              </p:nvPicPr>
              <p:blipFill>
                <a:blip r:embed="rId155"/>
                <a:stretch>
                  <a:fillRect/>
                </a:stretch>
              </p:blipFill>
              <p:spPr>
                <a:xfrm>
                  <a:off x="5575831" y="5918741"/>
                  <a:ext cx="6660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 name="Ink 9">
                  <a:extLst>
                    <a:ext uri="{FF2B5EF4-FFF2-40B4-BE49-F238E27FC236}">
                      <a16:creationId xmlns:a16="http://schemas.microsoft.com/office/drawing/2014/main" id="{9BB47F29-8DAA-C079-0ADB-2555DA5116DE}"/>
                    </a:ext>
                  </a:extLst>
                </p14:cNvPr>
                <p14:cNvContentPartPr/>
                <p14:nvPr/>
              </p14:nvContentPartPr>
              <p14:xfrm>
                <a:off x="6213391" y="5435261"/>
                <a:ext cx="30600" cy="552960"/>
              </p14:xfrm>
            </p:contentPart>
          </mc:Choice>
          <mc:Fallback>
            <p:pic>
              <p:nvPicPr>
                <p:cNvPr id="10" name="Ink 9">
                  <a:extLst>
                    <a:ext uri="{FF2B5EF4-FFF2-40B4-BE49-F238E27FC236}">
                      <a16:creationId xmlns:a16="http://schemas.microsoft.com/office/drawing/2014/main" id="{9BB47F29-8DAA-C079-0ADB-2555DA5116DE}"/>
                    </a:ext>
                  </a:extLst>
                </p:cNvPr>
                <p:cNvPicPr/>
                <p:nvPr/>
              </p:nvPicPr>
              <p:blipFill>
                <a:blip r:embed="rId157"/>
                <a:stretch>
                  <a:fillRect/>
                </a:stretch>
              </p:blipFill>
              <p:spPr>
                <a:xfrm>
                  <a:off x="6204751" y="5426621"/>
                  <a:ext cx="4824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 name="Ink 12">
                  <a:extLst>
                    <a:ext uri="{FF2B5EF4-FFF2-40B4-BE49-F238E27FC236}">
                      <a16:creationId xmlns:a16="http://schemas.microsoft.com/office/drawing/2014/main" id="{CE83E6CE-7AC0-94F0-7987-CE479BDC981D}"/>
                    </a:ext>
                  </a:extLst>
                </p14:cNvPr>
                <p14:cNvContentPartPr/>
                <p14:nvPr/>
              </p14:nvContentPartPr>
              <p14:xfrm>
                <a:off x="6597511" y="5063381"/>
                <a:ext cx="30240" cy="263520"/>
              </p14:xfrm>
            </p:contentPart>
          </mc:Choice>
          <mc:Fallback>
            <p:pic>
              <p:nvPicPr>
                <p:cNvPr id="13" name="Ink 12">
                  <a:extLst>
                    <a:ext uri="{FF2B5EF4-FFF2-40B4-BE49-F238E27FC236}">
                      <a16:creationId xmlns:a16="http://schemas.microsoft.com/office/drawing/2014/main" id="{CE83E6CE-7AC0-94F0-7987-CE479BDC981D}"/>
                    </a:ext>
                  </a:extLst>
                </p:cNvPr>
                <p:cNvPicPr/>
                <p:nvPr/>
              </p:nvPicPr>
              <p:blipFill>
                <a:blip r:embed="rId159"/>
                <a:stretch>
                  <a:fillRect/>
                </a:stretch>
              </p:blipFill>
              <p:spPr>
                <a:xfrm>
                  <a:off x="6588511" y="5054741"/>
                  <a:ext cx="478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4" name="Ink 13">
                  <a:extLst>
                    <a:ext uri="{FF2B5EF4-FFF2-40B4-BE49-F238E27FC236}">
                      <a16:creationId xmlns:a16="http://schemas.microsoft.com/office/drawing/2014/main" id="{13C144A9-D814-514D-A3EE-4102502FC14A}"/>
                    </a:ext>
                  </a:extLst>
                </p14:cNvPr>
                <p14:cNvContentPartPr/>
                <p14:nvPr/>
              </p14:nvContentPartPr>
              <p14:xfrm>
                <a:off x="6453871" y="4916141"/>
                <a:ext cx="272520" cy="236880"/>
              </p14:xfrm>
            </p:contentPart>
          </mc:Choice>
          <mc:Fallback>
            <p:pic>
              <p:nvPicPr>
                <p:cNvPr id="14" name="Ink 13">
                  <a:extLst>
                    <a:ext uri="{FF2B5EF4-FFF2-40B4-BE49-F238E27FC236}">
                      <a16:creationId xmlns:a16="http://schemas.microsoft.com/office/drawing/2014/main" id="{13C144A9-D814-514D-A3EE-4102502FC14A}"/>
                    </a:ext>
                  </a:extLst>
                </p:cNvPr>
                <p:cNvPicPr/>
                <p:nvPr/>
              </p:nvPicPr>
              <p:blipFill>
                <a:blip r:embed="rId161"/>
                <a:stretch>
                  <a:fillRect/>
                </a:stretch>
              </p:blipFill>
              <p:spPr>
                <a:xfrm>
                  <a:off x="6445231" y="4907501"/>
                  <a:ext cx="2901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5" name="Ink 14">
                  <a:extLst>
                    <a:ext uri="{FF2B5EF4-FFF2-40B4-BE49-F238E27FC236}">
                      <a16:creationId xmlns:a16="http://schemas.microsoft.com/office/drawing/2014/main" id="{DFFE967E-8DD1-DD7C-B45B-985415B2962D}"/>
                    </a:ext>
                  </a:extLst>
                </p14:cNvPr>
                <p14:cNvContentPartPr/>
                <p14:nvPr/>
              </p14:nvContentPartPr>
              <p14:xfrm>
                <a:off x="6765991" y="5170301"/>
                <a:ext cx="144360" cy="157680"/>
              </p14:xfrm>
            </p:contentPart>
          </mc:Choice>
          <mc:Fallback>
            <p:pic>
              <p:nvPicPr>
                <p:cNvPr id="15" name="Ink 14">
                  <a:extLst>
                    <a:ext uri="{FF2B5EF4-FFF2-40B4-BE49-F238E27FC236}">
                      <a16:creationId xmlns:a16="http://schemas.microsoft.com/office/drawing/2014/main" id="{DFFE967E-8DD1-DD7C-B45B-985415B2962D}"/>
                    </a:ext>
                  </a:extLst>
                </p:cNvPr>
                <p:cNvPicPr/>
                <p:nvPr/>
              </p:nvPicPr>
              <p:blipFill>
                <a:blip r:embed="rId163"/>
                <a:stretch>
                  <a:fillRect/>
                </a:stretch>
              </p:blipFill>
              <p:spPr>
                <a:xfrm>
                  <a:off x="6756991" y="5161301"/>
                  <a:ext cx="1620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6" name="Ink 15">
                  <a:extLst>
                    <a:ext uri="{FF2B5EF4-FFF2-40B4-BE49-F238E27FC236}">
                      <a16:creationId xmlns:a16="http://schemas.microsoft.com/office/drawing/2014/main" id="{7FFFACBC-F9A0-430B-E9BA-3DD55ECBF64B}"/>
                    </a:ext>
                  </a:extLst>
                </p14:cNvPr>
                <p14:cNvContentPartPr/>
                <p14:nvPr/>
              </p14:nvContentPartPr>
              <p14:xfrm>
                <a:off x="7027711" y="5172101"/>
                <a:ext cx="50400" cy="19440"/>
              </p14:xfrm>
            </p:contentPart>
          </mc:Choice>
          <mc:Fallback>
            <p:pic>
              <p:nvPicPr>
                <p:cNvPr id="16" name="Ink 15">
                  <a:extLst>
                    <a:ext uri="{FF2B5EF4-FFF2-40B4-BE49-F238E27FC236}">
                      <a16:creationId xmlns:a16="http://schemas.microsoft.com/office/drawing/2014/main" id="{7FFFACBC-F9A0-430B-E9BA-3DD55ECBF64B}"/>
                    </a:ext>
                  </a:extLst>
                </p:cNvPr>
                <p:cNvPicPr/>
                <p:nvPr/>
              </p:nvPicPr>
              <p:blipFill>
                <a:blip r:embed="rId165"/>
                <a:stretch>
                  <a:fillRect/>
                </a:stretch>
              </p:blipFill>
              <p:spPr>
                <a:xfrm>
                  <a:off x="7018711" y="5163461"/>
                  <a:ext cx="680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7" name="Ink 16">
                  <a:extLst>
                    <a:ext uri="{FF2B5EF4-FFF2-40B4-BE49-F238E27FC236}">
                      <a16:creationId xmlns:a16="http://schemas.microsoft.com/office/drawing/2014/main" id="{F3998098-2D04-4756-C7E8-004DA017377E}"/>
                    </a:ext>
                  </a:extLst>
                </p14:cNvPr>
                <p14:cNvContentPartPr/>
                <p14:nvPr/>
              </p14:nvContentPartPr>
              <p14:xfrm>
                <a:off x="7015831" y="5259941"/>
                <a:ext cx="92160" cy="14400"/>
              </p14:xfrm>
            </p:contentPart>
          </mc:Choice>
          <mc:Fallback>
            <p:pic>
              <p:nvPicPr>
                <p:cNvPr id="17" name="Ink 16">
                  <a:extLst>
                    <a:ext uri="{FF2B5EF4-FFF2-40B4-BE49-F238E27FC236}">
                      <a16:creationId xmlns:a16="http://schemas.microsoft.com/office/drawing/2014/main" id="{F3998098-2D04-4756-C7E8-004DA017377E}"/>
                    </a:ext>
                  </a:extLst>
                </p:cNvPr>
                <p:cNvPicPr/>
                <p:nvPr/>
              </p:nvPicPr>
              <p:blipFill>
                <a:blip r:embed="rId167"/>
                <a:stretch>
                  <a:fillRect/>
                </a:stretch>
              </p:blipFill>
              <p:spPr>
                <a:xfrm>
                  <a:off x="7006831" y="5251301"/>
                  <a:ext cx="1098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7" name="Ink 36">
                  <a:extLst>
                    <a:ext uri="{FF2B5EF4-FFF2-40B4-BE49-F238E27FC236}">
                      <a16:creationId xmlns:a16="http://schemas.microsoft.com/office/drawing/2014/main" id="{D737829C-CB58-318C-8649-A56F2F29CBEF}"/>
                    </a:ext>
                  </a:extLst>
                </p14:cNvPr>
                <p14:cNvContentPartPr/>
                <p14:nvPr/>
              </p14:nvContentPartPr>
              <p14:xfrm>
                <a:off x="3352111" y="2064581"/>
                <a:ext cx="60840" cy="2461320"/>
              </p14:xfrm>
            </p:contentPart>
          </mc:Choice>
          <mc:Fallback>
            <p:pic>
              <p:nvPicPr>
                <p:cNvPr id="37" name="Ink 36">
                  <a:extLst>
                    <a:ext uri="{FF2B5EF4-FFF2-40B4-BE49-F238E27FC236}">
                      <a16:creationId xmlns:a16="http://schemas.microsoft.com/office/drawing/2014/main" id="{D737829C-CB58-318C-8649-A56F2F29CBEF}"/>
                    </a:ext>
                  </a:extLst>
                </p:cNvPr>
                <p:cNvPicPr/>
                <p:nvPr/>
              </p:nvPicPr>
              <p:blipFill>
                <a:blip r:embed="rId169"/>
                <a:stretch>
                  <a:fillRect/>
                </a:stretch>
              </p:blipFill>
              <p:spPr>
                <a:xfrm>
                  <a:off x="3343111" y="2055941"/>
                  <a:ext cx="78480" cy="2478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8" name="Ink 37">
                  <a:extLst>
                    <a:ext uri="{FF2B5EF4-FFF2-40B4-BE49-F238E27FC236}">
                      <a16:creationId xmlns:a16="http://schemas.microsoft.com/office/drawing/2014/main" id="{387B411B-8C36-374A-9A58-4A7054E2E959}"/>
                    </a:ext>
                  </a:extLst>
                </p14:cNvPr>
                <p14:cNvContentPartPr/>
                <p14:nvPr/>
              </p14:nvContentPartPr>
              <p14:xfrm>
                <a:off x="3273631" y="4414661"/>
                <a:ext cx="117360" cy="85680"/>
              </p14:xfrm>
            </p:contentPart>
          </mc:Choice>
          <mc:Fallback>
            <p:pic>
              <p:nvPicPr>
                <p:cNvPr id="38" name="Ink 37">
                  <a:extLst>
                    <a:ext uri="{FF2B5EF4-FFF2-40B4-BE49-F238E27FC236}">
                      <a16:creationId xmlns:a16="http://schemas.microsoft.com/office/drawing/2014/main" id="{387B411B-8C36-374A-9A58-4A7054E2E959}"/>
                    </a:ext>
                  </a:extLst>
                </p:cNvPr>
                <p:cNvPicPr/>
                <p:nvPr/>
              </p:nvPicPr>
              <p:blipFill>
                <a:blip r:embed="rId171"/>
                <a:stretch>
                  <a:fillRect/>
                </a:stretch>
              </p:blipFill>
              <p:spPr>
                <a:xfrm>
                  <a:off x="3264991" y="4405661"/>
                  <a:ext cx="1350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9" name="Ink 38">
                  <a:extLst>
                    <a:ext uri="{FF2B5EF4-FFF2-40B4-BE49-F238E27FC236}">
                      <a16:creationId xmlns:a16="http://schemas.microsoft.com/office/drawing/2014/main" id="{09C5DC40-4859-4C82-1561-BA91442AF974}"/>
                    </a:ext>
                  </a:extLst>
                </p14:cNvPr>
                <p14:cNvContentPartPr/>
                <p14:nvPr/>
              </p14:nvContentPartPr>
              <p14:xfrm>
                <a:off x="3387031" y="4390541"/>
                <a:ext cx="211680" cy="147240"/>
              </p14:xfrm>
            </p:contentPart>
          </mc:Choice>
          <mc:Fallback>
            <p:pic>
              <p:nvPicPr>
                <p:cNvPr id="39" name="Ink 38">
                  <a:extLst>
                    <a:ext uri="{FF2B5EF4-FFF2-40B4-BE49-F238E27FC236}">
                      <a16:creationId xmlns:a16="http://schemas.microsoft.com/office/drawing/2014/main" id="{09C5DC40-4859-4C82-1561-BA91442AF974}"/>
                    </a:ext>
                  </a:extLst>
                </p:cNvPr>
                <p:cNvPicPr/>
                <p:nvPr/>
              </p:nvPicPr>
              <p:blipFill>
                <a:blip r:embed="rId173"/>
                <a:stretch>
                  <a:fillRect/>
                </a:stretch>
              </p:blipFill>
              <p:spPr>
                <a:xfrm>
                  <a:off x="3378391" y="4381541"/>
                  <a:ext cx="2293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0" name="Ink 39">
                  <a:extLst>
                    <a:ext uri="{FF2B5EF4-FFF2-40B4-BE49-F238E27FC236}">
                      <a16:creationId xmlns:a16="http://schemas.microsoft.com/office/drawing/2014/main" id="{0FCD2B99-9989-CC34-37C7-80C33CF53371}"/>
                    </a:ext>
                  </a:extLst>
                </p14:cNvPr>
                <p14:cNvContentPartPr/>
                <p14:nvPr/>
              </p14:nvContentPartPr>
              <p14:xfrm>
                <a:off x="3942871" y="2113901"/>
                <a:ext cx="384480" cy="2395800"/>
              </p14:xfrm>
            </p:contentPart>
          </mc:Choice>
          <mc:Fallback>
            <p:pic>
              <p:nvPicPr>
                <p:cNvPr id="40" name="Ink 39">
                  <a:extLst>
                    <a:ext uri="{FF2B5EF4-FFF2-40B4-BE49-F238E27FC236}">
                      <a16:creationId xmlns:a16="http://schemas.microsoft.com/office/drawing/2014/main" id="{0FCD2B99-9989-CC34-37C7-80C33CF53371}"/>
                    </a:ext>
                  </a:extLst>
                </p:cNvPr>
                <p:cNvPicPr/>
                <p:nvPr/>
              </p:nvPicPr>
              <p:blipFill>
                <a:blip r:embed="rId175"/>
                <a:stretch>
                  <a:fillRect/>
                </a:stretch>
              </p:blipFill>
              <p:spPr>
                <a:xfrm>
                  <a:off x="3933871" y="2104901"/>
                  <a:ext cx="402120" cy="2413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1" name="Ink 40">
                  <a:extLst>
                    <a:ext uri="{FF2B5EF4-FFF2-40B4-BE49-F238E27FC236}">
                      <a16:creationId xmlns:a16="http://schemas.microsoft.com/office/drawing/2014/main" id="{B1DB70CA-94E0-C85D-7DFF-406D96538D67}"/>
                    </a:ext>
                  </a:extLst>
                </p14:cNvPr>
                <p14:cNvContentPartPr/>
                <p14:nvPr/>
              </p14:nvContentPartPr>
              <p14:xfrm>
                <a:off x="3878071" y="2103461"/>
                <a:ext cx="272160" cy="138960"/>
              </p14:xfrm>
            </p:contentPart>
          </mc:Choice>
          <mc:Fallback>
            <p:pic>
              <p:nvPicPr>
                <p:cNvPr id="41" name="Ink 40">
                  <a:extLst>
                    <a:ext uri="{FF2B5EF4-FFF2-40B4-BE49-F238E27FC236}">
                      <a16:creationId xmlns:a16="http://schemas.microsoft.com/office/drawing/2014/main" id="{B1DB70CA-94E0-C85D-7DFF-406D96538D67}"/>
                    </a:ext>
                  </a:extLst>
                </p:cNvPr>
                <p:cNvPicPr/>
                <p:nvPr/>
              </p:nvPicPr>
              <p:blipFill>
                <a:blip r:embed="rId177"/>
                <a:stretch>
                  <a:fillRect/>
                </a:stretch>
              </p:blipFill>
              <p:spPr>
                <a:xfrm>
                  <a:off x="3869071" y="2094821"/>
                  <a:ext cx="2898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9" name="Ink 128">
                  <a:extLst>
                    <a:ext uri="{FF2B5EF4-FFF2-40B4-BE49-F238E27FC236}">
                      <a16:creationId xmlns:a16="http://schemas.microsoft.com/office/drawing/2014/main" id="{D7356DE8-1430-1642-0B2A-DBBC9C4721EB}"/>
                    </a:ext>
                  </a:extLst>
                </p14:cNvPr>
                <p14:cNvContentPartPr/>
                <p14:nvPr/>
              </p14:nvContentPartPr>
              <p14:xfrm>
                <a:off x="3636511" y="3069341"/>
                <a:ext cx="145800" cy="222840"/>
              </p14:xfrm>
            </p:contentPart>
          </mc:Choice>
          <mc:Fallback>
            <p:pic>
              <p:nvPicPr>
                <p:cNvPr id="129" name="Ink 128">
                  <a:extLst>
                    <a:ext uri="{FF2B5EF4-FFF2-40B4-BE49-F238E27FC236}">
                      <a16:creationId xmlns:a16="http://schemas.microsoft.com/office/drawing/2014/main" id="{D7356DE8-1430-1642-0B2A-DBBC9C4721EB}"/>
                    </a:ext>
                  </a:extLst>
                </p:cNvPr>
                <p:cNvPicPr/>
                <p:nvPr/>
              </p:nvPicPr>
              <p:blipFill>
                <a:blip r:embed="rId179"/>
                <a:stretch>
                  <a:fillRect/>
                </a:stretch>
              </p:blipFill>
              <p:spPr>
                <a:xfrm>
                  <a:off x="3627511" y="3060701"/>
                  <a:ext cx="1634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0" name="Ink 129">
                  <a:extLst>
                    <a:ext uri="{FF2B5EF4-FFF2-40B4-BE49-F238E27FC236}">
                      <a16:creationId xmlns:a16="http://schemas.microsoft.com/office/drawing/2014/main" id="{49767BBC-C3AC-B812-66DB-869FFEF1B996}"/>
                    </a:ext>
                  </a:extLst>
                </p14:cNvPr>
                <p14:cNvContentPartPr/>
                <p14:nvPr/>
              </p14:nvContentPartPr>
              <p14:xfrm>
                <a:off x="3841711" y="2908781"/>
                <a:ext cx="209880" cy="384840"/>
              </p14:xfrm>
            </p:contentPart>
          </mc:Choice>
          <mc:Fallback>
            <p:pic>
              <p:nvPicPr>
                <p:cNvPr id="130" name="Ink 129">
                  <a:extLst>
                    <a:ext uri="{FF2B5EF4-FFF2-40B4-BE49-F238E27FC236}">
                      <a16:creationId xmlns:a16="http://schemas.microsoft.com/office/drawing/2014/main" id="{49767BBC-C3AC-B812-66DB-869FFEF1B996}"/>
                    </a:ext>
                  </a:extLst>
                </p:cNvPr>
                <p:cNvPicPr/>
                <p:nvPr/>
              </p:nvPicPr>
              <p:blipFill>
                <a:blip r:embed="rId181"/>
                <a:stretch>
                  <a:fillRect/>
                </a:stretch>
              </p:blipFill>
              <p:spPr>
                <a:xfrm>
                  <a:off x="3832711" y="2899781"/>
                  <a:ext cx="22752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1" name="Ink 130">
                  <a:extLst>
                    <a:ext uri="{FF2B5EF4-FFF2-40B4-BE49-F238E27FC236}">
                      <a16:creationId xmlns:a16="http://schemas.microsoft.com/office/drawing/2014/main" id="{EBBB908F-D008-5325-B083-F231E17FCA01}"/>
                    </a:ext>
                  </a:extLst>
                </p14:cNvPr>
                <p14:cNvContentPartPr/>
                <p14:nvPr/>
              </p14:nvContentPartPr>
              <p14:xfrm>
                <a:off x="4170751" y="2915261"/>
                <a:ext cx="383400" cy="334800"/>
              </p14:xfrm>
            </p:contentPart>
          </mc:Choice>
          <mc:Fallback>
            <p:pic>
              <p:nvPicPr>
                <p:cNvPr id="131" name="Ink 130">
                  <a:extLst>
                    <a:ext uri="{FF2B5EF4-FFF2-40B4-BE49-F238E27FC236}">
                      <a16:creationId xmlns:a16="http://schemas.microsoft.com/office/drawing/2014/main" id="{EBBB908F-D008-5325-B083-F231E17FCA01}"/>
                    </a:ext>
                  </a:extLst>
                </p:cNvPr>
                <p:cNvPicPr/>
                <p:nvPr/>
              </p:nvPicPr>
              <p:blipFill>
                <a:blip r:embed="rId183"/>
                <a:stretch>
                  <a:fillRect/>
                </a:stretch>
              </p:blipFill>
              <p:spPr>
                <a:xfrm>
                  <a:off x="4161751" y="2906621"/>
                  <a:ext cx="40104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2" name="Ink 131">
                  <a:extLst>
                    <a:ext uri="{FF2B5EF4-FFF2-40B4-BE49-F238E27FC236}">
                      <a16:creationId xmlns:a16="http://schemas.microsoft.com/office/drawing/2014/main" id="{400C938A-076B-03FD-DF3B-E344B556E0FE}"/>
                    </a:ext>
                  </a:extLst>
                </p14:cNvPr>
                <p14:cNvContentPartPr/>
                <p14:nvPr/>
              </p14:nvContentPartPr>
              <p14:xfrm>
                <a:off x="4459831" y="2992301"/>
                <a:ext cx="519840" cy="223920"/>
              </p14:xfrm>
            </p:contentPart>
          </mc:Choice>
          <mc:Fallback>
            <p:pic>
              <p:nvPicPr>
                <p:cNvPr id="132" name="Ink 131">
                  <a:extLst>
                    <a:ext uri="{FF2B5EF4-FFF2-40B4-BE49-F238E27FC236}">
                      <a16:creationId xmlns:a16="http://schemas.microsoft.com/office/drawing/2014/main" id="{400C938A-076B-03FD-DF3B-E344B556E0FE}"/>
                    </a:ext>
                  </a:extLst>
                </p:cNvPr>
                <p:cNvPicPr/>
                <p:nvPr/>
              </p:nvPicPr>
              <p:blipFill>
                <a:blip r:embed="rId185"/>
                <a:stretch>
                  <a:fillRect/>
                </a:stretch>
              </p:blipFill>
              <p:spPr>
                <a:xfrm>
                  <a:off x="4451191" y="2983301"/>
                  <a:ext cx="5374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0" name="Ink 139">
                  <a:extLst>
                    <a:ext uri="{FF2B5EF4-FFF2-40B4-BE49-F238E27FC236}">
                      <a16:creationId xmlns:a16="http://schemas.microsoft.com/office/drawing/2014/main" id="{0CFE3B47-C255-D8DF-3DC4-152E677FEDD1}"/>
                    </a:ext>
                  </a:extLst>
                </p14:cNvPr>
                <p14:cNvContentPartPr/>
                <p14:nvPr/>
              </p14:nvContentPartPr>
              <p14:xfrm>
                <a:off x="3018391" y="2057741"/>
                <a:ext cx="78840" cy="1985400"/>
              </p14:xfrm>
            </p:contentPart>
          </mc:Choice>
          <mc:Fallback>
            <p:pic>
              <p:nvPicPr>
                <p:cNvPr id="140" name="Ink 139">
                  <a:extLst>
                    <a:ext uri="{FF2B5EF4-FFF2-40B4-BE49-F238E27FC236}">
                      <a16:creationId xmlns:a16="http://schemas.microsoft.com/office/drawing/2014/main" id="{0CFE3B47-C255-D8DF-3DC4-152E677FEDD1}"/>
                    </a:ext>
                  </a:extLst>
                </p:cNvPr>
                <p:cNvPicPr/>
                <p:nvPr/>
              </p:nvPicPr>
              <p:blipFill>
                <a:blip r:embed="rId187"/>
                <a:stretch>
                  <a:fillRect/>
                </a:stretch>
              </p:blipFill>
              <p:spPr>
                <a:xfrm>
                  <a:off x="3009391" y="2049101"/>
                  <a:ext cx="96480" cy="20030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1" name="Ink 140">
                  <a:extLst>
                    <a:ext uri="{FF2B5EF4-FFF2-40B4-BE49-F238E27FC236}">
                      <a16:creationId xmlns:a16="http://schemas.microsoft.com/office/drawing/2014/main" id="{12751616-6DFB-5EF7-7EA6-01E3D78E38BD}"/>
                    </a:ext>
                  </a:extLst>
                </p14:cNvPr>
                <p14:cNvContentPartPr/>
                <p14:nvPr/>
              </p14:nvContentPartPr>
              <p14:xfrm>
                <a:off x="3012271" y="3841901"/>
                <a:ext cx="158400" cy="79560"/>
              </p14:xfrm>
            </p:contentPart>
          </mc:Choice>
          <mc:Fallback>
            <p:pic>
              <p:nvPicPr>
                <p:cNvPr id="141" name="Ink 140">
                  <a:extLst>
                    <a:ext uri="{FF2B5EF4-FFF2-40B4-BE49-F238E27FC236}">
                      <a16:creationId xmlns:a16="http://schemas.microsoft.com/office/drawing/2014/main" id="{12751616-6DFB-5EF7-7EA6-01E3D78E38BD}"/>
                    </a:ext>
                  </a:extLst>
                </p:cNvPr>
                <p:cNvPicPr/>
                <p:nvPr/>
              </p:nvPicPr>
              <p:blipFill>
                <a:blip r:embed="rId189"/>
                <a:stretch>
                  <a:fillRect/>
                </a:stretch>
              </p:blipFill>
              <p:spPr>
                <a:xfrm>
                  <a:off x="3003271" y="3833261"/>
                  <a:ext cx="1760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3" name="Ink 142">
                  <a:extLst>
                    <a:ext uri="{FF2B5EF4-FFF2-40B4-BE49-F238E27FC236}">
                      <a16:creationId xmlns:a16="http://schemas.microsoft.com/office/drawing/2014/main" id="{F5F19B6A-A2B7-EEEE-1178-226FCBDB8FCA}"/>
                    </a:ext>
                  </a:extLst>
                </p14:cNvPr>
                <p14:cNvContentPartPr/>
                <p14:nvPr/>
              </p14:nvContentPartPr>
              <p14:xfrm>
                <a:off x="2329711" y="3845501"/>
                <a:ext cx="156600" cy="833040"/>
              </p14:xfrm>
            </p:contentPart>
          </mc:Choice>
          <mc:Fallback>
            <p:pic>
              <p:nvPicPr>
                <p:cNvPr id="143" name="Ink 142">
                  <a:extLst>
                    <a:ext uri="{FF2B5EF4-FFF2-40B4-BE49-F238E27FC236}">
                      <a16:creationId xmlns:a16="http://schemas.microsoft.com/office/drawing/2014/main" id="{F5F19B6A-A2B7-EEEE-1178-226FCBDB8FCA}"/>
                    </a:ext>
                  </a:extLst>
                </p:cNvPr>
                <p:cNvPicPr/>
                <p:nvPr/>
              </p:nvPicPr>
              <p:blipFill>
                <a:blip r:embed="rId191"/>
                <a:stretch>
                  <a:fillRect/>
                </a:stretch>
              </p:blipFill>
              <p:spPr>
                <a:xfrm>
                  <a:off x="2321071" y="3836861"/>
                  <a:ext cx="174240" cy="8506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4" name="Ink 143">
                  <a:extLst>
                    <a:ext uri="{FF2B5EF4-FFF2-40B4-BE49-F238E27FC236}">
                      <a16:creationId xmlns:a16="http://schemas.microsoft.com/office/drawing/2014/main" id="{CA0F4931-6F70-D0A1-EBC2-CA173BE618E5}"/>
                    </a:ext>
                  </a:extLst>
                </p14:cNvPr>
                <p14:cNvContentPartPr/>
                <p14:nvPr/>
              </p14:nvContentPartPr>
              <p14:xfrm>
                <a:off x="2340151" y="4269941"/>
                <a:ext cx="230040" cy="164520"/>
              </p14:xfrm>
            </p:contentPart>
          </mc:Choice>
          <mc:Fallback>
            <p:pic>
              <p:nvPicPr>
                <p:cNvPr id="144" name="Ink 143">
                  <a:extLst>
                    <a:ext uri="{FF2B5EF4-FFF2-40B4-BE49-F238E27FC236}">
                      <a16:creationId xmlns:a16="http://schemas.microsoft.com/office/drawing/2014/main" id="{CA0F4931-6F70-D0A1-EBC2-CA173BE618E5}"/>
                    </a:ext>
                  </a:extLst>
                </p:cNvPr>
                <p:cNvPicPr/>
                <p:nvPr/>
              </p:nvPicPr>
              <p:blipFill>
                <a:blip r:embed="rId193"/>
                <a:stretch>
                  <a:fillRect/>
                </a:stretch>
              </p:blipFill>
              <p:spPr>
                <a:xfrm>
                  <a:off x="2331151" y="4261301"/>
                  <a:ext cx="2476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5" name="Ink 144">
                  <a:extLst>
                    <a:ext uri="{FF2B5EF4-FFF2-40B4-BE49-F238E27FC236}">
                      <a16:creationId xmlns:a16="http://schemas.microsoft.com/office/drawing/2014/main" id="{153D6992-1D11-63CF-AEB1-892FA345B787}"/>
                    </a:ext>
                  </a:extLst>
                </p14:cNvPr>
                <p14:cNvContentPartPr/>
                <p14:nvPr/>
              </p14:nvContentPartPr>
              <p14:xfrm>
                <a:off x="2544271" y="4187141"/>
                <a:ext cx="2520" cy="21240"/>
              </p14:xfrm>
            </p:contentPart>
          </mc:Choice>
          <mc:Fallback>
            <p:pic>
              <p:nvPicPr>
                <p:cNvPr id="145" name="Ink 144">
                  <a:extLst>
                    <a:ext uri="{FF2B5EF4-FFF2-40B4-BE49-F238E27FC236}">
                      <a16:creationId xmlns:a16="http://schemas.microsoft.com/office/drawing/2014/main" id="{153D6992-1D11-63CF-AEB1-892FA345B787}"/>
                    </a:ext>
                  </a:extLst>
                </p:cNvPr>
                <p:cNvPicPr/>
                <p:nvPr/>
              </p:nvPicPr>
              <p:blipFill>
                <a:blip r:embed="rId195"/>
                <a:stretch>
                  <a:fillRect/>
                </a:stretch>
              </p:blipFill>
              <p:spPr>
                <a:xfrm>
                  <a:off x="2535271" y="4178141"/>
                  <a:ext cx="201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6" name="Ink 145">
                  <a:extLst>
                    <a:ext uri="{FF2B5EF4-FFF2-40B4-BE49-F238E27FC236}">
                      <a16:creationId xmlns:a16="http://schemas.microsoft.com/office/drawing/2014/main" id="{2F89E4A0-508B-BA2C-AD9C-87505A3C77DE}"/>
                    </a:ext>
                  </a:extLst>
                </p14:cNvPr>
                <p14:cNvContentPartPr/>
                <p14:nvPr/>
              </p14:nvContentPartPr>
              <p14:xfrm>
                <a:off x="2615191" y="4250141"/>
                <a:ext cx="66600" cy="74160"/>
              </p14:xfrm>
            </p:contentPart>
          </mc:Choice>
          <mc:Fallback>
            <p:pic>
              <p:nvPicPr>
                <p:cNvPr id="146" name="Ink 145">
                  <a:extLst>
                    <a:ext uri="{FF2B5EF4-FFF2-40B4-BE49-F238E27FC236}">
                      <a16:creationId xmlns:a16="http://schemas.microsoft.com/office/drawing/2014/main" id="{2F89E4A0-508B-BA2C-AD9C-87505A3C77DE}"/>
                    </a:ext>
                  </a:extLst>
                </p:cNvPr>
                <p:cNvPicPr/>
                <p:nvPr/>
              </p:nvPicPr>
              <p:blipFill>
                <a:blip r:embed="rId197"/>
                <a:stretch>
                  <a:fillRect/>
                </a:stretch>
              </p:blipFill>
              <p:spPr>
                <a:xfrm>
                  <a:off x="2606191" y="4241501"/>
                  <a:ext cx="84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7" name="Ink 146">
                  <a:extLst>
                    <a:ext uri="{FF2B5EF4-FFF2-40B4-BE49-F238E27FC236}">
                      <a16:creationId xmlns:a16="http://schemas.microsoft.com/office/drawing/2014/main" id="{03B96CA9-4AC3-368E-18D3-37BFC25B352B}"/>
                    </a:ext>
                  </a:extLst>
                </p14:cNvPr>
                <p14:cNvContentPartPr/>
                <p14:nvPr/>
              </p14:nvContentPartPr>
              <p14:xfrm>
                <a:off x="2719591" y="4059701"/>
                <a:ext cx="133920" cy="251640"/>
              </p14:xfrm>
            </p:contentPart>
          </mc:Choice>
          <mc:Fallback>
            <p:pic>
              <p:nvPicPr>
                <p:cNvPr id="147" name="Ink 146">
                  <a:extLst>
                    <a:ext uri="{FF2B5EF4-FFF2-40B4-BE49-F238E27FC236}">
                      <a16:creationId xmlns:a16="http://schemas.microsoft.com/office/drawing/2014/main" id="{03B96CA9-4AC3-368E-18D3-37BFC25B352B}"/>
                    </a:ext>
                  </a:extLst>
                </p:cNvPr>
                <p:cNvPicPr/>
                <p:nvPr/>
              </p:nvPicPr>
              <p:blipFill>
                <a:blip r:embed="rId199"/>
                <a:stretch>
                  <a:fillRect/>
                </a:stretch>
              </p:blipFill>
              <p:spPr>
                <a:xfrm>
                  <a:off x="2710951" y="4051061"/>
                  <a:ext cx="1515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8" name="Ink 147">
                  <a:extLst>
                    <a:ext uri="{FF2B5EF4-FFF2-40B4-BE49-F238E27FC236}">
                      <a16:creationId xmlns:a16="http://schemas.microsoft.com/office/drawing/2014/main" id="{4080E3F6-64E3-0808-C3BA-BAFBCAAE1C96}"/>
                    </a:ext>
                  </a:extLst>
                </p14:cNvPr>
                <p14:cNvContentPartPr/>
                <p14:nvPr/>
              </p14:nvContentPartPr>
              <p14:xfrm>
                <a:off x="2656951" y="4409981"/>
                <a:ext cx="153720" cy="244440"/>
              </p14:xfrm>
            </p:contentPart>
          </mc:Choice>
          <mc:Fallback>
            <p:pic>
              <p:nvPicPr>
                <p:cNvPr id="148" name="Ink 147">
                  <a:extLst>
                    <a:ext uri="{FF2B5EF4-FFF2-40B4-BE49-F238E27FC236}">
                      <a16:creationId xmlns:a16="http://schemas.microsoft.com/office/drawing/2014/main" id="{4080E3F6-64E3-0808-C3BA-BAFBCAAE1C96}"/>
                    </a:ext>
                  </a:extLst>
                </p:cNvPr>
                <p:cNvPicPr/>
                <p:nvPr/>
              </p:nvPicPr>
              <p:blipFill>
                <a:blip r:embed="rId201"/>
                <a:stretch>
                  <a:fillRect/>
                </a:stretch>
              </p:blipFill>
              <p:spPr>
                <a:xfrm>
                  <a:off x="2647951" y="4401341"/>
                  <a:ext cx="1713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9" name="Ink 148">
                  <a:extLst>
                    <a:ext uri="{FF2B5EF4-FFF2-40B4-BE49-F238E27FC236}">
                      <a16:creationId xmlns:a16="http://schemas.microsoft.com/office/drawing/2014/main" id="{6D47EDC5-5913-1106-02F9-EA425D44296B}"/>
                    </a:ext>
                  </a:extLst>
                </p14:cNvPr>
                <p14:cNvContentPartPr/>
                <p14:nvPr/>
              </p14:nvContentPartPr>
              <p14:xfrm>
                <a:off x="2617711" y="4422941"/>
                <a:ext cx="409320" cy="166680"/>
              </p14:xfrm>
            </p:contentPart>
          </mc:Choice>
          <mc:Fallback>
            <p:pic>
              <p:nvPicPr>
                <p:cNvPr id="149" name="Ink 148">
                  <a:extLst>
                    <a:ext uri="{FF2B5EF4-FFF2-40B4-BE49-F238E27FC236}">
                      <a16:creationId xmlns:a16="http://schemas.microsoft.com/office/drawing/2014/main" id="{6D47EDC5-5913-1106-02F9-EA425D44296B}"/>
                    </a:ext>
                  </a:extLst>
                </p:cNvPr>
                <p:cNvPicPr/>
                <p:nvPr/>
              </p:nvPicPr>
              <p:blipFill>
                <a:blip r:embed="rId203"/>
                <a:stretch>
                  <a:fillRect/>
                </a:stretch>
              </p:blipFill>
              <p:spPr>
                <a:xfrm>
                  <a:off x="2608711" y="4414301"/>
                  <a:ext cx="4269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0" name="Ink 149">
                  <a:extLst>
                    <a:ext uri="{FF2B5EF4-FFF2-40B4-BE49-F238E27FC236}">
                      <a16:creationId xmlns:a16="http://schemas.microsoft.com/office/drawing/2014/main" id="{6143435C-4D04-6D01-6DBD-14C90A9BC027}"/>
                    </a:ext>
                  </a:extLst>
                </p14:cNvPr>
                <p14:cNvContentPartPr/>
                <p14:nvPr/>
              </p14:nvContentPartPr>
              <p14:xfrm>
                <a:off x="3083551" y="4359941"/>
                <a:ext cx="60120" cy="90720"/>
              </p14:xfrm>
            </p:contentPart>
          </mc:Choice>
          <mc:Fallback>
            <p:pic>
              <p:nvPicPr>
                <p:cNvPr id="150" name="Ink 149">
                  <a:extLst>
                    <a:ext uri="{FF2B5EF4-FFF2-40B4-BE49-F238E27FC236}">
                      <a16:creationId xmlns:a16="http://schemas.microsoft.com/office/drawing/2014/main" id="{6143435C-4D04-6D01-6DBD-14C90A9BC027}"/>
                    </a:ext>
                  </a:extLst>
                </p:cNvPr>
                <p:cNvPicPr/>
                <p:nvPr/>
              </p:nvPicPr>
              <p:blipFill>
                <a:blip r:embed="rId205"/>
                <a:stretch>
                  <a:fillRect/>
                </a:stretch>
              </p:blipFill>
              <p:spPr>
                <a:xfrm>
                  <a:off x="3074911" y="4351301"/>
                  <a:ext cx="777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1" name="Ink 150">
                  <a:extLst>
                    <a:ext uri="{FF2B5EF4-FFF2-40B4-BE49-F238E27FC236}">
                      <a16:creationId xmlns:a16="http://schemas.microsoft.com/office/drawing/2014/main" id="{E62D6E4F-D36D-F86E-88A7-A807BAF351D4}"/>
                    </a:ext>
                  </a:extLst>
                </p14:cNvPr>
                <p14:cNvContentPartPr/>
                <p14:nvPr/>
              </p14:nvContentPartPr>
              <p14:xfrm>
                <a:off x="3187951" y="4298021"/>
                <a:ext cx="27360" cy="65520"/>
              </p14:xfrm>
            </p:contentPart>
          </mc:Choice>
          <mc:Fallback>
            <p:pic>
              <p:nvPicPr>
                <p:cNvPr id="151" name="Ink 150">
                  <a:extLst>
                    <a:ext uri="{FF2B5EF4-FFF2-40B4-BE49-F238E27FC236}">
                      <a16:creationId xmlns:a16="http://schemas.microsoft.com/office/drawing/2014/main" id="{E62D6E4F-D36D-F86E-88A7-A807BAF351D4}"/>
                    </a:ext>
                  </a:extLst>
                </p:cNvPr>
                <p:cNvPicPr/>
                <p:nvPr/>
              </p:nvPicPr>
              <p:blipFill>
                <a:blip r:embed="rId207"/>
                <a:stretch>
                  <a:fillRect/>
                </a:stretch>
              </p:blipFill>
              <p:spPr>
                <a:xfrm>
                  <a:off x="3179311" y="4289381"/>
                  <a:ext cx="450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2" name="Ink 151">
                  <a:extLst>
                    <a:ext uri="{FF2B5EF4-FFF2-40B4-BE49-F238E27FC236}">
                      <a16:creationId xmlns:a16="http://schemas.microsoft.com/office/drawing/2014/main" id="{C99AE719-DB6C-7D33-49C9-DCF05291728D}"/>
                    </a:ext>
                  </a:extLst>
                </p14:cNvPr>
                <p14:cNvContentPartPr/>
                <p14:nvPr/>
              </p14:nvContentPartPr>
              <p14:xfrm>
                <a:off x="3206311" y="4219181"/>
                <a:ext cx="157680" cy="136440"/>
              </p14:xfrm>
            </p:contentPart>
          </mc:Choice>
          <mc:Fallback>
            <p:pic>
              <p:nvPicPr>
                <p:cNvPr id="152" name="Ink 151">
                  <a:extLst>
                    <a:ext uri="{FF2B5EF4-FFF2-40B4-BE49-F238E27FC236}">
                      <a16:creationId xmlns:a16="http://schemas.microsoft.com/office/drawing/2014/main" id="{C99AE719-DB6C-7D33-49C9-DCF05291728D}"/>
                    </a:ext>
                  </a:extLst>
                </p:cNvPr>
                <p:cNvPicPr/>
                <p:nvPr/>
              </p:nvPicPr>
              <p:blipFill>
                <a:blip r:embed="rId209"/>
                <a:stretch>
                  <a:fillRect/>
                </a:stretch>
              </p:blipFill>
              <p:spPr>
                <a:xfrm>
                  <a:off x="3197311" y="4210181"/>
                  <a:ext cx="1753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3" name="Ink 152">
                  <a:extLst>
                    <a:ext uri="{FF2B5EF4-FFF2-40B4-BE49-F238E27FC236}">
                      <a16:creationId xmlns:a16="http://schemas.microsoft.com/office/drawing/2014/main" id="{2FC073A9-B107-4C2B-20DC-B04549B47F95}"/>
                    </a:ext>
                  </a:extLst>
                </p14:cNvPr>
                <p14:cNvContentPartPr/>
                <p14:nvPr/>
              </p14:nvContentPartPr>
              <p14:xfrm>
                <a:off x="3136111" y="4255901"/>
                <a:ext cx="124920" cy="196920"/>
              </p14:xfrm>
            </p:contentPart>
          </mc:Choice>
          <mc:Fallback>
            <p:pic>
              <p:nvPicPr>
                <p:cNvPr id="153" name="Ink 152">
                  <a:extLst>
                    <a:ext uri="{FF2B5EF4-FFF2-40B4-BE49-F238E27FC236}">
                      <a16:creationId xmlns:a16="http://schemas.microsoft.com/office/drawing/2014/main" id="{2FC073A9-B107-4C2B-20DC-B04549B47F95}"/>
                    </a:ext>
                  </a:extLst>
                </p:cNvPr>
                <p:cNvPicPr/>
                <p:nvPr/>
              </p:nvPicPr>
              <p:blipFill>
                <a:blip r:embed="rId211"/>
                <a:stretch>
                  <a:fillRect/>
                </a:stretch>
              </p:blipFill>
              <p:spPr>
                <a:xfrm>
                  <a:off x="3127111" y="4247261"/>
                  <a:ext cx="1425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4" name="Ink 153">
                  <a:extLst>
                    <a:ext uri="{FF2B5EF4-FFF2-40B4-BE49-F238E27FC236}">
                      <a16:creationId xmlns:a16="http://schemas.microsoft.com/office/drawing/2014/main" id="{0373FFE4-E742-80AC-64FF-4CBF3FFB8AAA}"/>
                    </a:ext>
                  </a:extLst>
                </p14:cNvPr>
                <p14:cNvContentPartPr/>
                <p14:nvPr/>
              </p14:nvContentPartPr>
              <p14:xfrm>
                <a:off x="2958991" y="4443101"/>
                <a:ext cx="121320" cy="342000"/>
              </p14:xfrm>
            </p:contentPart>
          </mc:Choice>
          <mc:Fallback>
            <p:pic>
              <p:nvPicPr>
                <p:cNvPr id="154" name="Ink 153">
                  <a:extLst>
                    <a:ext uri="{FF2B5EF4-FFF2-40B4-BE49-F238E27FC236}">
                      <a16:creationId xmlns:a16="http://schemas.microsoft.com/office/drawing/2014/main" id="{0373FFE4-E742-80AC-64FF-4CBF3FFB8AAA}"/>
                    </a:ext>
                  </a:extLst>
                </p:cNvPr>
                <p:cNvPicPr/>
                <p:nvPr/>
              </p:nvPicPr>
              <p:blipFill>
                <a:blip r:embed="rId213"/>
                <a:stretch>
                  <a:fillRect/>
                </a:stretch>
              </p:blipFill>
              <p:spPr>
                <a:xfrm>
                  <a:off x="2950351" y="4434461"/>
                  <a:ext cx="13896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56" name="Ink 155">
                  <a:extLst>
                    <a:ext uri="{FF2B5EF4-FFF2-40B4-BE49-F238E27FC236}">
                      <a16:creationId xmlns:a16="http://schemas.microsoft.com/office/drawing/2014/main" id="{FFE7E7E0-B51D-0B40-46DA-3D87AA46295A}"/>
                    </a:ext>
                  </a:extLst>
                </p14:cNvPr>
                <p14:cNvContentPartPr/>
                <p14:nvPr/>
              </p14:nvContentPartPr>
              <p14:xfrm>
                <a:off x="3047551" y="2140901"/>
                <a:ext cx="226440" cy="1782720"/>
              </p14:xfrm>
            </p:contentPart>
          </mc:Choice>
          <mc:Fallback>
            <p:pic>
              <p:nvPicPr>
                <p:cNvPr id="156" name="Ink 155">
                  <a:extLst>
                    <a:ext uri="{FF2B5EF4-FFF2-40B4-BE49-F238E27FC236}">
                      <a16:creationId xmlns:a16="http://schemas.microsoft.com/office/drawing/2014/main" id="{FFE7E7E0-B51D-0B40-46DA-3D87AA46295A}"/>
                    </a:ext>
                  </a:extLst>
                </p:cNvPr>
                <p:cNvPicPr/>
                <p:nvPr/>
              </p:nvPicPr>
              <p:blipFill>
                <a:blip r:embed="rId215"/>
                <a:stretch>
                  <a:fillRect/>
                </a:stretch>
              </p:blipFill>
              <p:spPr>
                <a:xfrm>
                  <a:off x="3038911" y="2131901"/>
                  <a:ext cx="244080" cy="1800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7" name="Ink 156">
                  <a:extLst>
                    <a:ext uri="{FF2B5EF4-FFF2-40B4-BE49-F238E27FC236}">
                      <a16:creationId xmlns:a16="http://schemas.microsoft.com/office/drawing/2014/main" id="{01753AEA-A389-86AA-230D-AF9AD0251A9C}"/>
                    </a:ext>
                  </a:extLst>
                </p14:cNvPr>
                <p14:cNvContentPartPr/>
                <p14:nvPr/>
              </p14:nvContentPartPr>
              <p14:xfrm>
                <a:off x="2998951" y="2109941"/>
                <a:ext cx="169200" cy="297000"/>
              </p14:xfrm>
            </p:contentPart>
          </mc:Choice>
          <mc:Fallback>
            <p:pic>
              <p:nvPicPr>
                <p:cNvPr id="157" name="Ink 156">
                  <a:extLst>
                    <a:ext uri="{FF2B5EF4-FFF2-40B4-BE49-F238E27FC236}">
                      <a16:creationId xmlns:a16="http://schemas.microsoft.com/office/drawing/2014/main" id="{01753AEA-A389-86AA-230D-AF9AD0251A9C}"/>
                    </a:ext>
                  </a:extLst>
                </p:cNvPr>
                <p:cNvPicPr/>
                <p:nvPr/>
              </p:nvPicPr>
              <p:blipFill>
                <a:blip r:embed="rId217"/>
                <a:stretch>
                  <a:fillRect/>
                </a:stretch>
              </p:blipFill>
              <p:spPr>
                <a:xfrm>
                  <a:off x="2989951" y="2100941"/>
                  <a:ext cx="18684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9" name="Ink 158">
                  <a:extLst>
                    <a:ext uri="{FF2B5EF4-FFF2-40B4-BE49-F238E27FC236}">
                      <a16:creationId xmlns:a16="http://schemas.microsoft.com/office/drawing/2014/main" id="{97A07D4E-E2F8-37EE-A46D-947FFB871E6A}"/>
                    </a:ext>
                  </a:extLst>
                </p14:cNvPr>
                <p14:cNvContentPartPr/>
                <p14:nvPr/>
              </p14:nvContentPartPr>
              <p14:xfrm>
                <a:off x="3632551" y="3923621"/>
                <a:ext cx="240840" cy="234360"/>
              </p14:xfrm>
            </p:contentPart>
          </mc:Choice>
          <mc:Fallback>
            <p:pic>
              <p:nvPicPr>
                <p:cNvPr id="159" name="Ink 158">
                  <a:extLst>
                    <a:ext uri="{FF2B5EF4-FFF2-40B4-BE49-F238E27FC236}">
                      <a16:creationId xmlns:a16="http://schemas.microsoft.com/office/drawing/2014/main" id="{97A07D4E-E2F8-37EE-A46D-947FFB871E6A}"/>
                    </a:ext>
                  </a:extLst>
                </p:cNvPr>
                <p:cNvPicPr/>
                <p:nvPr/>
              </p:nvPicPr>
              <p:blipFill>
                <a:blip r:embed="rId219"/>
                <a:stretch>
                  <a:fillRect/>
                </a:stretch>
              </p:blipFill>
              <p:spPr>
                <a:xfrm>
                  <a:off x="3623551" y="3914981"/>
                  <a:ext cx="2584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60" name="Ink 159">
                  <a:extLst>
                    <a:ext uri="{FF2B5EF4-FFF2-40B4-BE49-F238E27FC236}">
                      <a16:creationId xmlns:a16="http://schemas.microsoft.com/office/drawing/2014/main" id="{ED2C23C8-C954-F6A9-EDA4-CF3882689207}"/>
                    </a:ext>
                  </a:extLst>
                </p14:cNvPr>
                <p14:cNvContentPartPr/>
                <p14:nvPr/>
              </p14:nvContentPartPr>
              <p14:xfrm>
                <a:off x="3815071" y="3860261"/>
                <a:ext cx="264960" cy="264600"/>
              </p14:xfrm>
            </p:contentPart>
          </mc:Choice>
          <mc:Fallback>
            <p:pic>
              <p:nvPicPr>
                <p:cNvPr id="160" name="Ink 159">
                  <a:extLst>
                    <a:ext uri="{FF2B5EF4-FFF2-40B4-BE49-F238E27FC236}">
                      <a16:creationId xmlns:a16="http://schemas.microsoft.com/office/drawing/2014/main" id="{ED2C23C8-C954-F6A9-EDA4-CF3882689207}"/>
                    </a:ext>
                  </a:extLst>
                </p:cNvPr>
                <p:cNvPicPr/>
                <p:nvPr/>
              </p:nvPicPr>
              <p:blipFill>
                <a:blip r:embed="rId221"/>
                <a:stretch>
                  <a:fillRect/>
                </a:stretch>
              </p:blipFill>
              <p:spPr>
                <a:xfrm>
                  <a:off x="3806071" y="3851621"/>
                  <a:ext cx="2826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1" name="Ink 160">
                  <a:extLst>
                    <a:ext uri="{FF2B5EF4-FFF2-40B4-BE49-F238E27FC236}">
                      <a16:creationId xmlns:a16="http://schemas.microsoft.com/office/drawing/2014/main" id="{255891E8-1746-9314-8716-D2428E3FF468}"/>
                    </a:ext>
                  </a:extLst>
                </p14:cNvPr>
                <p14:cNvContentPartPr/>
                <p14:nvPr/>
              </p14:nvContentPartPr>
              <p14:xfrm>
                <a:off x="4035751" y="3825701"/>
                <a:ext cx="117720" cy="225360"/>
              </p14:xfrm>
            </p:contentPart>
          </mc:Choice>
          <mc:Fallback>
            <p:pic>
              <p:nvPicPr>
                <p:cNvPr id="161" name="Ink 160">
                  <a:extLst>
                    <a:ext uri="{FF2B5EF4-FFF2-40B4-BE49-F238E27FC236}">
                      <a16:creationId xmlns:a16="http://schemas.microsoft.com/office/drawing/2014/main" id="{255891E8-1746-9314-8716-D2428E3FF468}"/>
                    </a:ext>
                  </a:extLst>
                </p:cNvPr>
                <p:cNvPicPr/>
                <p:nvPr/>
              </p:nvPicPr>
              <p:blipFill>
                <a:blip r:embed="rId223"/>
                <a:stretch>
                  <a:fillRect/>
                </a:stretch>
              </p:blipFill>
              <p:spPr>
                <a:xfrm>
                  <a:off x="4027111" y="3817061"/>
                  <a:ext cx="1353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2" name="Ink 161">
                  <a:extLst>
                    <a:ext uri="{FF2B5EF4-FFF2-40B4-BE49-F238E27FC236}">
                      <a16:creationId xmlns:a16="http://schemas.microsoft.com/office/drawing/2014/main" id="{3F826408-ACE1-B65F-6589-5954FE6C7C50}"/>
                    </a:ext>
                  </a:extLst>
                </p14:cNvPr>
                <p14:cNvContentPartPr/>
                <p14:nvPr/>
              </p14:nvContentPartPr>
              <p14:xfrm>
                <a:off x="4109911" y="3883661"/>
                <a:ext cx="156960" cy="240840"/>
              </p14:xfrm>
            </p:contentPart>
          </mc:Choice>
          <mc:Fallback>
            <p:pic>
              <p:nvPicPr>
                <p:cNvPr id="162" name="Ink 161">
                  <a:extLst>
                    <a:ext uri="{FF2B5EF4-FFF2-40B4-BE49-F238E27FC236}">
                      <a16:creationId xmlns:a16="http://schemas.microsoft.com/office/drawing/2014/main" id="{3F826408-ACE1-B65F-6589-5954FE6C7C50}"/>
                    </a:ext>
                  </a:extLst>
                </p:cNvPr>
                <p:cNvPicPr/>
                <p:nvPr/>
              </p:nvPicPr>
              <p:blipFill>
                <a:blip r:embed="rId225"/>
                <a:stretch>
                  <a:fillRect/>
                </a:stretch>
              </p:blipFill>
              <p:spPr>
                <a:xfrm>
                  <a:off x="4101271" y="3874661"/>
                  <a:ext cx="1746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63" name="Ink 162">
                  <a:extLst>
                    <a:ext uri="{FF2B5EF4-FFF2-40B4-BE49-F238E27FC236}">
                      <a16:creationId xmlns:a16="http://schemas.microsoft.com/office/drawing/2014/main" id="{0C510748-D947-F669-4AFA-9D8CBE84EF77}"/>
                    </a:ext>
                  </a:extLst>
                </p14:cNvPr>
                <p14:cNvContentPartPr/>
                <p14:nvPr/>
              </p14:nvContentPartPr>
              <p14:xfrm>
                <a:off x="4314031" y="3864221"/>
                <a:ext cx="44280" cy="81720"/>
              </p14:xfrm>
            </p:contentPart>
          </mc:Choice>
          <mc:Fallback>
            <p:pic>
              <p:nvPicPr>
                <p:cNvPr id="163" name="Ink 162">
                  <a:extLst>
                    <a:ext uri="{FF2B5EF4-FFF2-40B4-BE49-F238E27FC236}">
                      <a16:creationId xmlns:a16="http://schemas.microsoft.com/office/drawing/2014/main" id="{0C510748-D947-F669-4AFA-9D8CBE84EF77}"/>
                    </a:ext>
                  </a:extLst>
                </p:cNvPr>
                <p:cNvPicPr/>
                <p:nvPr/>
              </p:nvPicPr>
              <p:blipFill>
                <a:blip r:embed="rId227"/>
                <a:stretch>
                  <a:fillRect/>
                </a:stretch>
              </p:blipFill>
              <p:spPr>
                <a:xfrm>
                  <a:off x="4305031" y="3855221"/>
                  <a:ext cx="619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4" name="Ink 163">
                  <a:extLst>
                    <a:ext uri="{FF2B5EF4-FFF2-40B4-BE49-F238E27FC236}">
                      <a16:creationId xmlns:a16="http://schemas.microsoft.com/office/drawing/2014/main" id="{0E3CB8A2-6D39-3A6A-9024-5C0CE2B6667E}"/>
                    </a:ext>
                  </a:extLst>
                </p14:cNvPr>
                <p14:cNvContentPartPr/>
                <p14:nvPr/>
              </p14:nvContentPartPr>
              <p14:xfrm>
                <a:off x="4426351" y="3790781"/>
                <a:ext cx="23040" cy="82080"/>
              </p14:xfrm>
            </p:contentPart>
          </mc:Choice>
          <mc:Fallback>
            <p:pic>
              <p:nvPicPr>
                <p:cNvPr id="164" name="Ink 163">
                  <a:extLst>
                    <a:ext uri="{FF2B5EF4-FFF2-40B4-BE49-F238E27FC236}">
                      <a16:creationId xmlns:a16="http://schemas.microsoft.com/office/drawing/2014/main" id="{0E3CB8A2-6D39-3A6A-9024-5C0CE2B6667E}"/>
                    </a:ext>
                  </a:extLst>
                </p:cNvPr>
                <p:cNvPicPr/>
                <p:nvPr/>
              </p:nvPicPr>
              <p:blipFill>
                <a:blip r:embed="rId229"/>
                <a:stretch>
                  <a:fillRect/>
                </a:stretch>
              </p:blipFill>
              <p:spPr>
                <a:xfrm>
                  <a:off x="4417711" y="3781781"/>
                  <a:ext cx="406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65" name="Ink 164">
                  <a:extLst>
                    <a:ext uri="{FF2B5EF4-FFF2-40B4-BE49-F238E27FC236}">
                      <a16:creationId xmlns:a16="http://schemas.microsoft.com/office/drawing/2014/main" id="{0BA4B09D-68EE-0E33-2FBE-EFD31D2048C9}"/>
                    </a:ext>
                  </a:extLst>
                </p14:cNvPr>
                <p14:cNvContentPartPr/>
                <p14:nvPr/>
              </p14:nvContentPartPr>
              <p14:xfrm>
                <a:off x="4521391" y="3770981"/>
                <a:ext cx="127800" cy="149760"/>
              </p14:xfrm>
            </p:contentPart>
          </mc:Choice>
          <mc:Fallback>
            <p:pic>
              <p:nvPicPr>
                <p:cNvPr id="165" name="Ink 164">
                  <a:extLst>
                    <a:ext uri="{FF2B5EF4-FFF2-40B4-BE49-F238E27FC236}">
                      <a16:creationId xmlns:a16="http://schemas.microsoft.com/office/drawing/2014/main" id="{0BA4B09D-68EE-0E33-2FBE-EFD31D2048C9}"/>
                    </a:ext>
                  </a:extLst>
                </p:cNvPr>
                <p:cNvPicPr/>
                <p:nvPr/>
              </p:nvPicPr>
              <p:blipFill>
                <a:blip r:embed="rId231"/>
                <a:stretch>
                  <a:fillRect/>
                </a:stretch>
              </p:blipFill>
              <p:spPr>
                <a:xfrm>
                  <a:off x="4512751" y="3762341"/>
                  <a:ext cx="1454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6" name="Ink 165">
                  <a:extLst>
                    <a:ext uri="{FF2B5EF4-FFF2-40B4-BE49-F238E27FC236}">
                      <a16:creationId xmlns:a16="http://schemas.microsoft.com/office/drawing/2014/main" id="{A3A23DDD-DBC2-2FF4-33F5-B7640C15BA5F}"/>
                    </a:ext>
                  </a:extLst>
                </p14:cNvPr>
                <p14:cNvContentPartPr/>
                <p14:nvPr/>
              </p14:nvContentPartPr>
              <p14:xfrm>
                <a:off x="3890671" y="4340861"/>
                <a:ext cx="45000" cy="178200"/>
              </p14:xfrm>
            </p:contentPart>
          </mc:Choice>
          <mc:Fallback>
            <p:pic>
              <p:nvPicPr>
                <p:cNvPr id="166" name="Ink 165">
                  <a:extLst>
                    <a:ext uri="{FF2B5EF4-FFF2-40B4-BE49-F238E27FC236}">
                      <a16:creationId xmlns:a16="http://schemas.microsoft.com/office/drawing/2014/main" id="{A3A23DDD-DBC2-2FF4-33F5-B7640C15BA5F}"/>
                    </a:ext>
                  </a:extLst>
                </p:cNvPr>
                <p:cNvPicPr/>
                <p:nvPr/>
              </p:nvPicPr>
              <p:blipFill>
                <a:blip r:embed="rId233"/>
                <a:stretch>
                  <a:fillRect/>
                </a:stretch>
              </p:blipFill>
              <p:spPr>
                <a:xfrm>
                  <a:off x="3882031" y="4332221"/>
                  <a:ext cx="626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67" name="Ink 166">
                  <a:extLst>
                    <a:ext uri="{FF2B5EF4-FFF2-40B4-BE49-F238E27FC236}">
                      <a16:creationId xmlns:a16="http://schemas.microsoft.com/office/drawing/2014/main" id="{154917F3-B4F1-F8AA-3530-65E1C46047EF}"/>
                    </a:ext>
                  </a:extLst>
                </p14:cNvPr>
                <p14:cNvContentPartPr/>
                <p14:nvPr/>
              </p14:nvContentPartPr>
              <p14:xfrm>
                <a:off x="3893911" y="4260221"/>
                <a:ext cx="179640" cy="170640"/>
              </p14:xfrm>
            </p:contentPart>
          </mc:Choice>
          <mc:Fallback>
            <p:pic>
              <p:nvPicPr>
                <p:cNvPr id="167" name="Ink 166">
                  <a:extLst>
                    <a:ext uri="{FF2B5EF4-FFF2-40B4-BE49-F238E27FC236}">
                      <a16:creationId xmlns:a16="http://schemas.microsoft.com/office/drawing/2014/main" id="{154917F3-B4F1-F8AA-3530-65E1C46047EF}"/>
                    </a:ext>
                  </a:extLst>
                </p:cNvPr>
                <p:cNvPicPr/>
                <p:nvPr/>
              </p:nvPicPr>
              <p:blipFill>
                <a:blip r:embed="rId235"/>
                <a:stretch>
                  <a:fillRect/>
                </a:stretch>
              </p:blipFill>
              <p:spPr>
                <a:xfrm>
                  <a:off x="3884911" y="4251221"/>
                  <a:ext cx="1972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8" name="Ink 167">
                  <a:extLst>
                    <a:ext uri="{FF2B5EF4-FFF2-40B4-BE49-F238E27FC236}">
                      <a16:creationId xmlns:a16="http://schemas.microsoft.com/office/drawing/2014/main" id="{31486079-716C-B91B-915B-712BD184EAE4}"/>
                    </a:ext>
                  </a:extLst>
                </p14:cNvPr>
                <p14:cNvContentPartPr/>
                <p14:nvPr/>
              </p14:nvContentPartPr>
              <p14:xfrm>
                <a:off x="4137991" y="4276781"/>
                <a:ext cx="135000" cy="117720"/>
              </p14:xfrm>
            </p:contentPart>
          </mc:Choice>
          <mc:Fallback>
            <p:pic>
              <p:nvPicPr>
                <p:cNvPr id="168" name="Ink 167">
                  <a:extLst>
                    <a:ext uri="{FF2B5EF4-FFF2-40B4-BE49-F238E27FC236}">
                      <a16:creationId xmlns:a16="http://schemas.microsoft.com/office/drawing/2014/main" id="{31486079-716C-B91B-915B-712BD184EAE4}"/>
                    </a:ext>
                  </a:extLst>
                </p:cNvPr>
                <p:cNvPicPr/>
                <p:nvPr/>
              </p:nvPicPr>
              <p:blipFill>
                <a:blip r:embed="rId237"/>
                <a:stretch>
                  <a:fillRect/>
                </a:stretch>
              </p:blipFill>
              <p:spPr>
                <a:xfrm>
                  <a:off x="4129351" y="4268141"/>
                  <a:ext cx="1526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9" name="Ink 168">
                  <a:extLst>
                    <a:ext uri="{FF2B5EF4-FFF2-40B4-BE49-F238E27FC236}">
                      <a16:creationId xmlns:a16="http://schemas.microsoft.com/office/drawing/2014/main" id="{0AEB8415-57FB-0B08-E6B3-8D9AF595332C}"/>
                    </a:ext>
                  </a:extLst>
                </p14:cNvPr>
                <p14:cNvContentPartPr/>
                <p14:nvPr/>
              </p14:nvContentPartPr>
              <p14:xfrm>
                <a:off x="4279471" y="4257701"/>
                <a:ext cx="114480" cy="114840"/>
              </p14:xfrm>
            </p:contentPart>
          </mc:Choice>
          <mc:Fallback>
            <p:pic>
              <p:nvPicPr>
                <p:cNvPr id="169" name="Ink 168">
                  <a:extLst>
                    <a:ext uri="{FF2B5EF4-FFF2-40B4-BE49-F238E27FC236}">
                      <a16:creationId xmlns:a16="http://schemas.microsoft.com/office/drawing/2014/main" id="{0AEB8415-57FB-0B08-E6B3-8D9AF595332C}"/>
                    </a:ext>
                  </a:extLst>
                </p:cNvPr>
                <p:cNvPicPr/>
                <p:nvPr/>
              </p:nvPicPr>
              <p:blipFill>
                <a:blip r:embed="rId239"/>
                <a:stretch>
                  <a:fillRect/>
                </a:stretch>
              </p:blipFill>
              <p:spPr>
                <a:xfrm>
                  <a:off x="4270471" y="4249061"/>
                  <a:ext cx="1321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70" name="Ink 169">
                  <a:extLst>
                    <a:ext uri="{FF2B5EF4-FFF2-40B4-BE49-F238E27FC236}">
                      <a16:creationId xmlns:a16="http://schemas.microsoft.com/office/drawing/2014/main" id="{53D1A8D2-CC25-2AE8-F8D9-AE9F6D4DBA34}"/>
                    </a:ext>
                  </a:extLst>
                </p14:cNvPr>
                <p14:cNvContentPartPr/>
                <p14:nvPr/>
              </p14:nvContentPartPr>
              <p14:xfrm>
                <a:off x="4388551" y="4166981"/>
                <a:ext cx="144000" cy="169200"/>
              </p14:xfrm>
            </p:contentPart>
          </mc:Choice>
          <mc:Fallback>
            <p:pic>
              <p:nvPicPr>
                <p:cNvPr id="170" name="Ink 169">
                  <a:extLst>
                    <a:ext uri="{FF2B5EF4-FFF2-40B4-BE49-F238E27FC236}">
                      <a16:creationId xmlns:a16="http://schemas.microsoft.com/office/drawing/2014/main" id="{53D1A8D2-CC25-2AE8-F8D9-AE9F6D4DBA34}"/>
                    </a:ext>
                  </a:extLst>
                </p:cNvPr>
                <p:cNvPicPr/>
                <p:nvPr/>
              </p:nvPicPr>
              <p:blipFill>
                <a:blip r:embed="rId241"/>
                <a:stretch>
                  <a:fillRect/>
                </a:stretch>
              </p:blipFill>
              <p:spPr>
                <a:xfrm>
                  <a:off x="4379911" y="4158341"/>
                  <a:ext cx="1616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71" name="Ink 170">
                  <a:extLst>
                    <a:ext uri="{FF2B5EF4-FFF2-40B4-BE49-F238E27FC236}">
                      <a16:creationId xmlns:a16="http://schemas.microsoft.com/office/drawing/2014/main" id="{7289AA68-2BE7-733C-DA6D-C987C6D90965}"/>
                    </a:ext>
                  </a:extLst>
                </p14:cNvPr>
                <p14:cNvContentPartPr/>
                <p14:nvPr/>
              </p14:nvContentPartPr>
              <p14:xfrm>
                <a:off x="4637671" y="4159061"/>
                <a:ext cx="46080" cy="93240"/>
              </p14:xfrm>
            </p:contentPart>
          </mc:Choice>
          <mc:Fallback>
            <p:pic>
              <p:nvPicPr>
                <p:cNvPr id="171" name="Ink 170">
                  <a:extLst>
                    <a:ext uri="{FF2B5EF4-FFF2-40B4-BE49-F238E27FC236}">
                      <a16:creationId xmlns:a16="http://schemas.microsoft.com/office/drawing/2014/main" id="{7289AA68-2BE7-733C-DA6D-C987C6D90965}"/>
                    </a:ext>
                  </a:extLst>
                </p:cNvPr>
                <p:cNvPicPr/>
                <p:nvPr/>
              </p:nvPicPr>
              <p:blipFill>
                <a:blip r:embed="rId243"/>
                <a:stretch>
                  <a:fillRect/>
                </a:stretch>
              </p:blipFill>
              <p:spPr>
                <a:xfrm>
                  <a:off x="4629031" y="4150421"/>
                  <a:ext cx="637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2" name="Ink 171">
                  <a:extLst>
                    <a:ext uri="{FF2B5EF4-FFF2-40B4-BE49-F238E27FC236}">
                      <a16:creationId xmlns:a16="http://schemas.microsoft.com/office/drawing/2014/main" id="{3699B2FB-92FF-3301-AFE8-99832011C5A8}"/>
                    </a:ext>
                  </a:extLst>
                </p14:cNvPr>
                <p14:cNvContentPartPr/>
                <p14:nvPr/>
              </p14:nvContentPartPr>
              <p14:xfrm>
                <a:off x="4758991" y="4138181"/>
                <a:ext cx="137880" cy="90360"/>
              </p14:xfrm>
            </p:contentPart>
          </mc:Choice>
          <mc:Fallback>
            <p:pic>
              <p:nvPicPr>
                <p:cNvPr id="172" name="Ink 171">
                  <a:extLst>
                    <a:ext uri="{FF2B5EF4-FFF2-40B4-BE49-F238E27FC236}">
                      <a16:creationId xmlns:a16="http://schemas.microsoft.com/office/drawing/2014/main" id="{3699B2FB-92FF-3301-AFE8-99832011C5A8}"/>
                    </a:ext>
                  </a:extLst>
                </p:cNvPr>
                <p:cNvPicPr/>
                <p:nvPr/>
              </p:nvPicPr>
              <p:blipFill>
                <a:blip r:embed="rId245"/>
                <a:stretch>
                  <a:fillRect/>
                </a:stretch>
              </p:blipFill>
              <p:spPr>
                <a:xfrm>
                  <a:off x="4749991" y="4129541"/>
                  <a:ext cx="1555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73" name="Ink 172">
                  <a:extLst>
                    <a:ext uri="{FF2B5EF4-FFF2-40B4-BE49-F238E27FC236}">
                      <a16:creationId xmlns:a16="http://schemas.microsoft.com/office/drawing/2014/main" id="{8530D95B-A15A-F1D6-6205-927695F99DAE}"/>
                    </a:ext>
                  </a:extLst>
                </p14:cNvPr>
                <p14:cNvContentPartPr/>
                <p14:nvPr/>
              </p14:nvContentPartPr>
              <p14:xfrm>
                <a:off x="4522831" y="4218101"/>
                <a:ext cx="85320" cy="58320"/>
              </p14:xfrm>
            </p:contentPart>
          </mc:Choice>
          <mc:Fallback>
            <p:pic>
              <p:nvPicPr>
                <p:cNvPr id="173" name="Ink 172">
                  <a:extLst>
                    <a:ext uri="{FF2B5EF4-FFF2-40B4-BE49-F238E27FC236}">
                      <a16:creationId xmlns:a16="http://schemas.microsoft.com/office/drawing/2014/main" id="{8530D95B-A15A-F1D6-6205-927695F99DAE}"/>
                    </a:ext>
                  </a:extLst>
                </p:cNvPr>
                <p:cNvPicPr/>
                <p:nvPr/>
              </p:nvPicPr>
              <p:blipFill>
                <a:blip r:embed="rId247"/>
                <a:stretch>
                  <a:fillRect/>
                </a:stretch>
              </p:blipFill>
              <p:spPr>
                <a:xfrm>
                  <a:off x="4514191" y="4209101"/>
                  <a:ext cx="1029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75" name="Ink 174">
                  <a:extLst>
                    <a:ext uri="{FF2B5EF4-FFF2-40B4-BE49-F238E27FC236}">
                      <a16:creationId xmlns:a16="http://schemas.microsoft.com/office/drawing/2014/main" id="{13076E60-1EC8-6B1F-1638-1594FE3599C5}"/>
                    </a:ext>
                  </a:extLst>
                </p14:cNvPr>
                <p14:cNvContentPartPr/>
                <p14:nvPr/>
              </p14:nvContentPartPr>
              <p14:xfrm>
                <a:off x="4626151" y="2163941"/>
                <a:ext cx="285840" cy="1637280"/>
              </p14:xfrm>
            </p:contentPart>
          </mc:Choice>
          <mc:Fallback>
            <p:pic>
              <p:nvPicPr>
                <p:cNvPr id="175" name="Ink 174">
                  <a:extLst>
                    <a:ext uri="{FF2B5EF4-FFF2-40B4-BE49-F238E27FC236}">
                      <a16:creationId xmlns:a16="http://schemas.microsoft.com/office/drawing/2014/main" id="{13076E60-1EC8-6B1F-1638-1594FE3599C5}"/>
                    </a:ext>
                  </a:extLst>
                </p:cNvPr>
                <p:cNvPicPr/>
                <p:nvPr/>
              </p:nvPicPr>
              <p:blipFill>
                <a:blip r:embed="rId249"/>
                <a:stretch>
                  <a:fillRect/>
                </a:stretch>
              </p:blipFill>
              <p:spPr>
                <a:xfrm>
                  <a:off x="4617151" y="2154941"/>
                  <a:ext cx="303480" cy="16549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6" name="Ink 175">
                  <a:extLst>
                    <a:ext uri="{FF2B5EF4-FFF2-40B4-BE49-F238E27FC236}">
                      <a16:creationId xmlns:a16="http://schemas.microsoft.com/office/drawing/2014/main" id="{85FCD651-CCFA-0E65-6A70-9CDECBAE10EC}"/>
                    </a:ext>
                  </a:extLst>
                </p14:cNvPr>
                <p14:cNvContentPartPr/>
                <p14:nvPr/>
              </p14:nvContentPartPr>
              <p14:xfrm>
                <a:off x="4967071" y="2317301"/>
                <a:ext cx="275400" cy="1898280"/>
              </p14:xfrm>
            </p:contentPart>
          </mc:Choice>
          <mc:Fallback>
            <p:pic>
              <p:nvPicPr>
                <p:cNvPr id="176" name="Ink 175">
                  <a:extLst>
                    <a:ext uri="{FF2B5EF4-FFF2-40B4-BE49-F238E27FC236}">
                      <a16:creationId xmlns:a16="http://schemas.microsoft.com/office/drawing/2014/main" id="{85FCD651-CCFA-0E65-6A70-9CDECBAE10EC}"/>
                    </a:ext>
                  </a:extLst>
                </p:cNvPr>
                <p:cNvPicPr/>
                <p:nvPr/>
              </p:nvPicPr>
              <p:blipFill>
                <a:blip r:embed="rId251"/>
                <a:stretch>
                  <a:fillRect/>
                </a:stretch>
              </p:blipFill>
              <p:spPr>
                <a:xfrm>
                  <a:off x="4958071" y="2308301"/>
                  <a:ext cx="293040" cy="19159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7" name="Ink 176">
                  <a:extLst>
                    <a:ext uri="{FF2B5EF4-FFF2-40B4-BE49-F238E27FC236}">
                      <a16:creationId xmlns:a16="http://schemas.microsoft.com/office/drawing/2014/main" id="{2F9B4F87-1144-66B6-FB32-B42778F16BD7}"/>
                    </a:ext>
                  </a:extLst>
                </p14:cNvPr>
                <p14:cNvContentPartPr/>
                <p14:nvPr/>
              </p14:nvContentPartPr>
              <p14:xfrm>
                <a:off x="4881031" y="2276261"/>
                <a:ext cx="133920" cy="354240"/>
              </p14:xfrm>
            </p:contentPart>
          </mc:Choice>
          <mc:Fallback>
            <p:pic>
              <p:nvPicPr>
                <p:cNvPr id="177" name="Ink 176">
                  <a:extLst>
                    <a:ext uri="{FF2B5EF4-FFF2-40B4-BE49-F238E27FC236}">
                      <a16:creationId xmlns:a16="http://schemas.microsoft.com/office/drawing/2014/main" id="{2F9B4F87-1144-66B6-FB32-B42778F16BD7}"/>
                    </a:ext>
                  </a:extLst>
                </p:cNvPr>
                <p:cNvPicPr/>
                <p:nvPr/>
              </p:nvPicPr>
              <p:blipFill>
                <a:blip r:embed="rId253"/>
                <a:stretch>
                  <a:fillRect/>
                </a:stretch>
              </p:blipFill>
              <p:spPr>
                <a:xfrm>
                  <a:off x="4872031" y="2267621"/>
                  <a:ext cx="15156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8" name="Ink 177">
                  <a:extLst>
                    <a:ext uri="{FF2B5EF4-FFF2-40B4-BE49-F238E27FC236}">
                      <a16:creationId xmlns:a16="http://schemas.microsoft.com/office/drawing/2014/main" id="{08C95FC3-6CC3-3E5D-283B-A0257367FC2C}"/>
                    </a:ext>
                  </a:extLst>
                </p14:cNvPr>
                <p14:cNvContentPartPr/>
                <p14:nvPr/>
              </p14:nvContentPartPr>
              <p14:xfrm>
                <a:off x="5334991" y="2212181"/>
                <a:ext cx="266760" cy="1947600"/>
              </p14:xfrm>
            </p:contentPart>
          </mc:Choice>
          <mc:Fallback>
            <p:pic>
              <p:nvPicPr>
                <p:cNvPr id="178" name="Ink 177">
                  <a:extLst>
                    <a:ext uri="{FF2B5EF4-FFF2-40B4-BE49-F238E27FC236}">
                      <a16:creationId xmlns:a16="http://schemas.microsoft.com/office/drawing/2014/main" id="{08C95FC3-6CC3-3E5D-283B-A0257367FC2C}"/>
                    </a:ext>
                  </a:extLst>
                </p:cNvPr>
                <p:cNvPicPr/>
                <p:nvPr/>
              </p:nvPicPr>
              <p:blipFill>
                <a:blip r:embed="rId255"/>
                <a:stretch>
                  <a:fillRect/>
                </a:stretch>
              </p:blipFill>
              <p:spPr>
                <a:xfrm>
                  <a:off x="5326351" y="2203541"/>
                  <a:ext cx="284400" cy="19652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9" name="Ink 178">
                  <a:extLst>
                    <a:ext uri="{FF2B5EF4-FFF2-40B4-BE49-F238E27FC236}">
                      <a16:creationId xmlns:a16="http://schemas.microsoft.com/office/drawing/2014/main" id="{1E5DE135-2D90-D3FB-551D-704FC81341C6}"/>
                    </a:ext>
                  </a:extLst>
                </p14:cNvPr>
                <p14:cNvContentPartPr/>
                <p14:nvPr/>
              </p14:nvContentPartPr>
              <p14:xfrm>
                <a:off x="5470711" y="3894101"/>
                <a:ext cx="154800" cy="157680"/>
              </p14:xfrm>
            </p:contentPart>
          </mc:Choice>
          <mc:Fallback>
            <p:pic>
              <p:nvPicPr>
                <p:cNvPr id="179" name="Ink 178">
                  <a:extLst>
                    <a:ext uri="{FF2B5EF4-FFF2-40B4-BE49-F238E27FC236}">
                      <a16:creationId xmlns:a16="http://schemas.microsoft.com/office/drawing/2014/main" id="{1E5DE135-2D90-D3FB-551D-704FC81341C6}"/>
                    </a:ext>
                  </a:extLst>
                </p:cNvPr>
                <p:cNvPicPr/>
                <p:nvPr/>
              </p:nvPicPr>
              <p:blipFill>
                <a:blip r:embed="rId257"/>
                <a:stretch>
                  <a:fillRect/>
                </a:stretch>
              </p:blipFill>
              <p:spPr>
                <a:xfrm>
                  <a:off x="5461711" y="3885461"/>
                  <a:ext cx="1724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80" name="Ink 179">
                  <a:extLst>
                    <a:ext uri="{FF2B5EF4-FFF2-40B4-BE49-F238E27FC236}">
                      <a16:creationId xmlns:a16="http://schemas.microsoft.com/office/drawing/2014/main" id="{0C8A7237-FA15-D228-48BD-56A6C2244CF0}"/>
                    </a:ext>
                  </a:extLst>
                </p14:cNvPr>
                <p14:cNvContentPartPr/>
                <p14:nvPr/>
              </p14:nvContentPartPr>
              <p14:xfrm>
                <a:off x="5713351" y="2179781"/>
                <a:ext cx="324720" cy="2277000"/>
              </p14:xfrm>
            </p:contentPart>
          </mc:Choice>
          <mc:Fallback>
            <p:pic>
              <p:nvPicPr>
                <p:cNvPr id="180" name="Ink 179">
                  <a:extLst>
                    <a:ext uri="{FF2B5EF4-FFF2-40B4-BE49-F238E27FC236}">
                      <a16:creationId xmlns:a16="http://schemas.microsoft.com/office/drawing/2014/main" id="{0C8A7237-FA15-D228-48BD-56A6C2244CF0}"/>
                    </a:ext>
                  </a:extLst>
                </p:cNvPr>
                <p:cNvPicPr/>
                <p:nvPr/>
              </p:nvPicPr>
              <p:blipFill>
                <a:blip r:embed="rId259"/>
                <a:stretch>
                  <a:fillRect/>
                </a:stretch>
              </p:blipFill>
              <p:spPr>
                <a:xfrm>
                  <a:off x="5704351" y="2170781"/>
                  <a:ext cx="342360" cy="22946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81" name="Ink 180">
                  <a:extLst>
                    <a:ext uri="{FF2B5EF4-FFF2-40B4-BE49-F238E27FC236}">
                      <a16:creationId xmlns:a16="http://schemas.microsoft.com/office/drawing/2014/main" id="{4ABBEEA4-AF61-D3B6-3523-6D715AC6A1BF}"/>
                    </a:ext>
                  </a:extLst>
                </p14:cNvPr>
                <p14:cNvContentPartPr/>
                <p14:nvPr/>
              </p14:nvContentPartPr>
              <p14:xfrm>
                <a:off x="5656111" y="2339981"/>
                <a:ext cx="230400" cy="454320"/>
              </p14:xfrm>
            </p:contentPart>
          </mc:Choice>
          <mc:Fallback>
            <p:pic>
              <p:nvPicPr>
                <p:cNvPr id="181" name="Ink 180">
                  <a:extLst>
                    <a:ext uri="{FF2B5EF4-FFF2-40B4-BE49-F238E27FC236}">
                      <a16:creationId xmlns:a16="http://schemas.microsoft.com/office/drawing/2014/main" id="{4ABBEEA4-AF61-D3B6-3523-6D715AC6A1BF}"/>
                    </a:ext>
                  </a:extLst>
                </p:cNvPr>
                <p:cNvPicPr/>
                <p:nvPr/>
              </p:nvPicPr>
              <p:blipFill>
                <a:blip r:embed="rId261"/>
                <a:stretch>
                  <a:fillRect/>
                </a:stretch>
              </p:blipFill>
              <p:spPr>
                <a:xfrm>
                  <a:off x="5647111" y="2331341"/>
                  <a:ext cx="24804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83" name="Ink 182">
                  <a:extLst>
                    <a:ext uri="{FF2B5EF4-FFF2-40B4-BE49-F238E27FC236}">
                      <a16:creationId xmlns:a16="http://schemas.microsoft.com/office/drawing/2014/main" id="{C36BC015-6C48-7709-AF25-E0611008E663}"/>
                    </a:ext>
                  </a:extLst>
                </p14:cNvPr>
                <p14:cNvContentPartPr/>
                <p14:nvPr/>
              </p14:nvContentPartPr>
              <p14:xfrm>
                <a:off x="6189271" y="2446181"/>
                <a:ext cx="110520" cy="485280"/>
              </p14:xfrm>
            </p:contentPart>
          </mc:Choice>
          <mc:Fallback>
            <p:pic>
              <p:nvPicPr>
                <p:cNvPr id="183" name="Ink 182">
                  <a:extLst>
                    <a:ext uri="{FF2B5EF4-FFF2-40B4-BE49-F238E27FC236}">
                      <a16:creationId xmlns:a16="http://schemas.microsoft.com/office/drawing/2014/main" id="{C36BC015-6C48-7709-AF25-E0611008E663}"/>
                    </a:ext>
                  </a:extLst>
                </p:cNvPr>
                <p:cNvPicPr/>
                <p:nvPr/>
              </p:nvPicPr>
              <p:blipFill>
                <a:blip r:embed="rId263"/>
                <a:stretch>
                  <a:fillRect/>
                </a:stretch>
              </p:blipFill>
              <p:spPr>
                <a:xfrm>
                  <a:off x="6180631" y="2437181"/>
                  <a:ext cx="128160" cy="5029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84" name="Ink 183">
                  <a:extLst>
                    <a:ext uri="{FF2B5EF4-FFF2-40B4-BE49-F238E27FC236}">
                      <a16:creationId xmlns:a16="http://schemas.microsoft.com/office/drawing/2014/main" id="{9D41748D-3BBF-7BCA-9362-F564C5558AA9}"/>
                    </a:ext>
                  </a:extLst>
                </p14:cNvPr>
                <p14:cNvContentPartPr/>
                <p14:nvPr/>
              </p14:nvContentPartPr>
              <p14:xfrm>
                <a:off x="5805151" y="1512341"/>
                <a:ext cx="656640" cy="1073520"/>
              </p14:xfrm>
            </p:contentPart>
          </mc:Choice>
          <mc:Fallback>
            <p:pic>
              <p:nvPicPr>
                <p:cNvPr id="184" name="Ink 183">
                  <a:extLst>
                    <a:ext uri="{FF2B5EF4-FFF2-40B4-BE49-F238E27FC236}">
                      <a16:creationId xmlns:a16="http://schemas.microsoft.com/office/drawing/2014/main" id="{9D41748D-3BBF-7BCA-9362-F564C5558AA9}"/>
                    </a:ext>
                  </a:extLst>
                </p:cNvPr>
                <p:cNvPicPr/>
                <p:nvPr/>
              </p:nvPicPr>
              <p:blipFill>
                <a:blip r:embed="rId265"/>
                <a:stretch>
                  <a:fillRect/>
                </a:stretch>
              </p:blipFill>
              <p:spPr>
                <a:xfrm>
                  <a:off x="5796511" y="1503701"/>
                  <a:ext cx="674280" cy="10911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86" name="Ink 185">
                  <a:extLst>
                    <a:ext uri="{FF2B5EF4-FFF2-40B4-BE49-F238E27FC236}">
                      <a16:creationId xmlns:a16="http://schemas.microsoft.com/office/drawing/2014/main" id="{83F8F45D-84D8-9220-E994-85615BBB55A7}"/>
                    </a:ext>
                  </a:extLst>
                </p14:cNvPr>
                <p14:cNvContentPartPr/>
                <p14:nvPr/>
              </p14:nvContentPartPr>
              <p14:xfrm>
                <a:off x="6398431" y="2557061"/>
                <a:ext cx="262080" cy="264600"/>
              </p14:xfrm>
            </p:contentPart>
          </mc:Choice>
          <mc:Fallback>
            <p:pic>
              <p:nvPicPr>
                <p:cNvPr id="186" name="Ink 185">
                  <a:extLst>
                    <a:ext uri="{FF2B5EF4-FFF2-40B4-BE49-F238E27FC236}">
                      <a16:creationId xmlns:a16="http://schemas.microsoft.com/office/drawing/2014/main" id="{83F8F45D-84D8-9220-E994-85615BBB55A7}"/>
                    </a:ext>
                  </a:extLst>
                </p:cNvPr>
                <p:cNvPicPr/>
                <p:nvPr/>
              </p:nvPicPr>
              <p:blipFill>
                <a:blip r:embed="rId267"/>
                <a:stretch>
                  <a:fillRect/>
                </a:stretch>
              </p:blipFill>
              <p:spPr>
                <a:xfrm>
                  <a:off x="6389431" y="2548061"/>
                  <a:ext cx="2797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7" name="Ink 186">
                  <a:extLst>
                    <a:ext uri="{FF2B5EF4-FFF2-40B4-BE49-F238E27FC236}">
                      <a16:creationId xmlns:a16="http://schemas.microsoft.com/office/drawing/2014/main" id="{128D200E-ED5E-130B-C4B9-A17BAF160BC8}"/>
                    </a:ext>
                  </a:extLst>
                </p14:cNvPr>
                <p14:cNvContentPartPr/>
                <p14:nvPr/>
              </p14:nvContentPartPr>
              <p14:xfrm>
                <a:off x="6688591" y="2492621"/>
                <a:ext cx="302400" cy="601560"/>
              </p14:xfrm>
            </p:contentPart>
          </mc:Choice>
          <mc:Fallback>
            <p:pic>
              <p:nvPicPr>
                <p:cNvPr id="187" name="Ink 186">
                  <a:extLst>
                    <a:ext uri="{FF2B5EF4-FFF2-40B4-BE49-F238E27FC236}">
                      <a16:creationId xmlns:a16="http://schemas.microsoft.com/office/drawing/2014/main" id="{128D200E-ED5E-130B-C4B9-A17BAF160BC8}"/>
                    </a:ext>
                  </a:extLst>
                </p:cNvPr>
                <p:cNvPicPr/>
                <p:nvPr/>
              </p:nvPicPr>
              <p:blipFill>
                <a:blip r:embed="rId269"/>
                <a:stretch>
                  <a:fillRect/>
                </a:stretch>
              </p:blipFill>
              <p:spPr>
                <a:xfrm>
                  <a:off x="6679951" y="2483621"/>
                  <a:ext cx="320040" cy="619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88" name="Ink 187">
                  <a:extLst>
                    <a:ext uri="{FF2B5EF4-FFF2-40B4-BE49-F238E27FC236}">
                      <a16:creationId xmlns:a16="http://schemas.microsoft.com/office/drawing/2014/main" id="{82C3E09E-6E85-7A9C-0939-0FFC68C71ED2}"/>
                    </a:ext>
                  </a:extLst>
                </p14:cNvPr>
                <p14:cNvContentPartPr/>
                <p14:nvPr/>
              </p14:nvContentPartPr>
              <p14:xfrm>
                <a:off x="6916471" y="2465621"/>
                <a:ext cx="113040" cy="220320"/>
              </p14:xfrm>
            </p:contentPart>
          </mc:Choice>
          <mc:Fallback>
            <p:pic>
              <p:nvPicPr>
                <p:cNvPr id="188" name="Ink 187">
                  <a:extLst>
                    <a:ext uri="{FF2B5EF4-FFF2-40B4-BE49-F238E27FC236}">
                      <a16:creationId xmlns:a16="http://schemas.microsoft.com/office/drawing/2014/main" id="{82C3E09E-6E85-7A9C-0939-0FFC68C71ED2}"/>
                    </a:ext>
                  </a:extLst>
                </p:cNvPr>
                <p:cNvPicPr/>
                <p:nvPr/>
              </p:nvPicPr>
              <p:blipFill>
                <a:blip r:embed="rId271"/>
                <a:stretch>
                  <a:fillRect/>
                </a:stretch>
              </p:blipFill>
              <p:spPr>
                <a:xfrm>
                  <a:off x="6907831" y="2456981"/>
                  <a:ext cx="1306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9" name="Ink 188">
                  <a:extLst>
                    <a:ext uri="{FF2B5EF4-FFF2-40B4-BE49-F238E27FC236}">
                      <a16:creationId xmlns:a16="http://schemas.microsoft.com/office/drawing/2014/main" id="{F9DAC98B-8FBF-EF10-D460-0B5AAFB28C2D}"/>
                    </a:ext>
                  </a:extLst>
                </p14:cNvPr>
                <p14:cNvContentPartPr/>
                <p14:nvPr/>
              </p14:nvContentPartPr>
              <p14:xfrm>
                <a:off x="6906031" y="2268701"/>
                <a:ext cx="15840" cy="28080"/>
              </p14:xfrm>
            </p:contentPart>
          </mc:Choice>
          <mc:Fallback>
            <p:pic>
              <p:nvPicPr>
                <p:cNvPr id="189" name="Ink 188">
                  <a:extLst>
                    <a:ext uri="{FF2B5EF4-FFF2-40B4-BE49-F238E27FC236}">
                      <a16:creationId xmlns:a16="http://schemas.microsoft.com/office/drawing/2014/main" id="{F9DAC98B-8FBF-EF10-D460-0B5AAFB28C2D}"/>
                    </a:ext>
                  </a:extLst>
                </p:cNvPr>
                <p:cNvPicPr/>
                <p:nvPr/>
              </p:nvPicPr>
              <p:blipFill>
                <a:blip r:embed="rId273"/>
                <a:stretch>
                  <a:fillRect/>
                </a:stretch>
              </p:blipFill>
              <p:spPr>
                <a:xfrm>
                  <a:off x="6897031" y="2260061"/>
                  <a:ext cx="334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90" name="Ink 189">
                  <a:extLst>
                    <a:ext uri="{FF2B5EF4-FFF2-40B4-BE49-F238E27FC236}">
                      <a16:creationId xmlns:a16="http://schemas.microsoft.com/office/drawing/2014/main" id="{77F8912D-1DD8-9C31-FAC4-ECF043A54602}"/>
                    </a:ext>
                  </a:extLst>
                </p14:cNvPr>
                <p14:cNvContentPartPr/>
                <p14:nvPr/>
              </p14:nvContentPartPr>
              <p14:xfrm>
                <a:off x="7000711" y="2443301"/>
                <a:ext cx="260640" cy="190080"/>
              </p14:xfrm>
            </p:contentPart>
          </mc:Choice>
          <mc:Fallback>
            <p:pic>
              <p:nvPicPr>
                <p:cNvPr id="190" name="Ink 189">
                  <a:extLst>
                    <a:ext uri="{FF2B5EF4-FFF2-40B4-BE49-F238E27FC236}">
                      <a16:creationId xmlns:a16="http://schemas.microsoft.com/office/drawing/2014/main" id="{77F8912D-1DD8-9C31-FAC4-ECF043A54602}"/>
                    </a:ext>
                  </a:extLst>
                </p:cNvPr>
                <p:cNvPicPr/>
                <p:nvPr/>
              </p:nvPicPr>
              <p:blipFill>
                <a:blip r:embed="rId275"/>
                <a:stretch>
                  <a:fillRect/>
                </a:stretch>
              </p:blipFill>
              <p:spPr>
                <a:xfrm>
                  <a:off x="6991711" y="2434301"/>
                  <a:ext cx="2782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91" name="Ink 190">
                  <a:extLst>
                    <a:ext uri="{FF2B5EF4-FFF2-40B4-BE49-F238E27FC236}">
                      <a16:creationId xmlns:a16="http://schemas.microsoft.com/office/drawing/2014/main" id="{FA5855BF-1A46-9376-E935-BE3EA6D310D6}"/>
                    </a:ext>
                  </a:extLst>
                </p14:cNvPr>
                <p14:cNvContentPartPr/>
                <p14:nvPr/>
              </p14:nvContentPartPr>
              <p14:xfrm>
                <a:off x="7295191" y="2312621"/>
                <a:ext cx="225360" cy="204480"/>
              </p14:xfrm>
            </p:contentPart>
          </mc:Choice>
          <mc:Fallback>
            <p:pic>
              <p:nvPicPr>
                <p:cNvPr id="191" name="Ink 190">
                  <a:extLst>
                    <a:ext uri="{FF2B5EF4-FFF2-40B4-BE49-F238E27FC236}">
                      <a16:creationId xmlns:a16="http://schemas.microsoft.com/office/drawing/2014/main" id="{FA5855BF-1A46-9376-E935-BE3EA6D310D6}"/>
                    </a:ext>
                  </a:extLst>
                </p:cNvPr>
                <p:cNvPicPr/>
                <p:nvPr/>
              </p:nvPicPr>
              <p:blipFill>
                <a:blip r:embed="rId277"/>
                <a:stretch>
                  <a:fillRect/>
                </a:stretch>
              </p:blipFill>
              <p:spPr>
                <a:xfrm>
                  <a:off x="7286191" y="2303621"/>
                  <a:ext cx="2430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92" name="Ink 191">
                  <a:extLst>
                    <a:ext uri="{FF2B5EF4-FFF2-40B4-BE49-F238E27FC236}">
                      <a16:creationId xmlns:a16="http://schemas.microsoft.com/office/drawing/2014/main" id="{E0023C3D-BCE3-BE68-8E65-69CD4F0977C8}"/>
                    </a:ext>
                  </a:extLst>
                </p14:cNvPr>
                <p14:cNvContentPartPr/>
                <p14:nvPr/>
              </p14:nvContentPartPr>
              <p14:xfrm>
                <a:off x="7459711" y="2066741"/>
                <a:ext cx="330120" cy="409320"/>
              </p14:xfrm>
            </p:contentPart>
          </mc:Choice>
          <mc:Fallback>
            <p:pic>
              <p:nvPicPr>
                <p:cNvPr id="192" name="Ink 191">
                  <a:extLst>
                    <a:ext uri="{FF2B5EF4-FFF2-40B4-BE49-F238E27FC236}">
                      <a16:creationId xmlns:a16="http://schemas.microsoft.com/office/drawing/2014/main" id="{E0023C3D-BCE3-BE68-8E65-69CD4F0977C8}"/>
                    </a:ext>
                  </a:extLst>
                </p:cNvPr>
                <p:cNvPicPr/>
                <p:nvPr/>
              </p:nvPicPr>
              <p:blipFill>
                <a:blip r:embed="rId279"/>
                <a:stretch>
                  <a:fillRect/>
                </a:stretch>
              </p:blipFill>
              <p:spPr>
                <a:xfrm>
                  <a:off x="7451071" y="2058101"/>
                  <a:ext cx="34776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93" name="Ink 192">
                  <a:extLst>
                    <a:ext uri="{FF2B5EF4-FFF2-40B4-BE49-F238E27FC236}">
                      <a16:creationId xmlns:a16="http://schemas.microsoft.com/office/drawing/2014/main" id="{AA3081AE-E3C6-A16F-55FF-8A834468BA6D}"/>
                    </a:ext>
                  </a:extLst>
                </p14:cNvPr>
                <p14:cNvContentPartPr/>
                <p14:nvPr/>
              </p14:nvContentPartPr>
              <p14:xfrm>
                <a:off x="7659151" y="2021741"/>
                <a:ext cx="78840" cy="132120"/>
              </p14:xfrm>
            </p:contentPart>
          </mc:Choice>
          <mc:Fallback>
            <p:pic>
              <p:nvPicPr>
                <p:cNvPr id="193" name="Ink 192">
                  <a:extLst>
                    <a:ext uri="{FF2B5EF4-FFF2-40B4-BE49-F238E27FC236}">
                      <a16:creationId xmlns:a16="http://schemas.microsoft.com/office/drawing/2014/main" id="{AA3081AE-E3C6-A16F-55FF-8A834468BA6D}"/>
                    </a:ext>
                  </a:extLst>
                </p:cNvPr>
                <p:cNvPicPr/>
                <p:nvPr/>
              </p:nvPicPr>
              <p:blipFill>
                <a:blip r:embed="rId281"/>
                <a:stretch>
                  <a:fillRect/>
                </a:stretch>
              </p:blipFill>
              <p:spPr>
                <a:xfrm>
                  <a:off x="7650511" y="2012741"/>
                  <a:ext cx="964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95" name="Ink 194">
                  <a:extLst>
                    <a:ext uri="{FF2B5EF4-FFF2-40B4-BE49-F238E27FC236}">
                      <a16:creationId xmlns:a16="http://schemas.microsoft.com/office/drawing/2014/main" id="{BFD164FE-141C-965F-B93D-523D11F52FC5}"/>
                    </a:ext>
                  </a:extLst>
                </p14:cNvPr>
                <p14:cNvContentPartPr/>
                <p14:nvPr/>
              </p14:nvContentPartPr>
              <p14:xfrm>
                <a:off x="7826551" y="2098421"/>
                <a:ext cx="427320" cy="254160"/>
              </p14:xfrm>
            </p:contentPart>
          </mc:Choice>
          <mc:Fallback>
            <p:pic>
              <p:nvPicPr>
                <p:cNvPr id="195" name="Ink 194">
                  <a:extLst>
                    <a:ext uri="{FF2B5EF4-FFF2-40B4-BE49-F238E27FC236}">
                      <a16:creationId xmlns:a16="http://schemas.microsoft.com/office/drawing/2014/main" id="{BFD164FE-141C-965F-B93D-523D11F52FC5}"/>
                    </a:ext>
                  </a:extLst>
                </p:cNvPr>
                <p:cNvPicPr/>
                <p:nvPr/>
              </p:nvPicPr>
              <p:blipFill>
                <a:blip r:embed="rId283"/>
                <a:stretch>
                  <a:fillRect/>
                </a:stretch>
              </p:blipFill>
              <p:spPr>
                <a:xfrm>
                  <a:off x="7817911" y="2089421"/>
                  <a:ext cx="4449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04" name="Ink 103">
                  <a:extLst>
                    <a:ext uri="{FF2B5EF4-FFF2-40B4-BE49-F238E27FC236}">
                      <a16:creationId xmlns:a16="http://schemas.microsoft.com/office/drawing/2014/main" id="{4A39540F-1EF1-447A-025F-2854E8DEBA9B}"/>
                    </a:ext>
                  </a:extLst>
                </p14:cNvPr>
                <p14:cNvContentPartPr/>
                <p14:nvPr/>
              </p14:nvContentPartPr>
              <p14:xfrm>
                <a:off x="9320551" y="4345901"/>
                <a:ext cx="10440" cy="256320"/>
              </p14:xfrm>
            </p:contentPart>
          </mc:Choice>
          <mc:Fallback>
            <p:pic>
              <p:nvPicPr>
                <p:cNvPr id="104" name="Ink 103">
                  <a:extLst>
                    <a:ext uri="{FF2B5EF4-FFF2-40B4-BE49-F238E27FC236}">
                      <a16:creationId xmlns:a16="http://schemas.microsoft.com/office/drawing/2014/main" id="{4A39540F-1EF1-447A-025F-2854E8DEBA9B}"/>
                    </a:ext>
                  </a:extLst>
                </p:cNvPr>
                <p:cNvPicPr/>
                <p:nvPr/>
              </p:nvPicPr>
              <p:blipFill>
                <a:blip r:embed="rId285"/>
                <a:stretch>
                  <a:fillRect/>
                </a:stretch>
              </p:blipFill>
              <p:spPr>
                <a:xfrm>
                  <a:off x="9311911" y="4336901"/>
                  <a:ext cx="280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05" name="Ink 104">
                  <a:extLst>
                    <a:ext uri="{FF2B5EF4-FFF2-40B4-BE49-F238E27FC236}">
                      <a16:creationId xmlns:a16="http://schemas.microsoft.com/office/drawing/2014/main" id="{4C45715F-CB54-95B8-C34F-D5D9C3FEE68D}"/>
                    </a:ext>
                  </a:extLst>
                </p14:cNvPr>
                <p14:cNvContentPartPr/>
                <p14:nvPr/>
              </p14:nvContentPartPr>
              <p14:xfrm>
                <a:off x="9248191" y="4247261"/>
                <a:ext cx="357840" cy="345240"/>
              </p14:xfrm>
            </p:contentPart>
          </mc:Choice>
          <mc:Fallback>
            <p:pic>
              <p:nvPicPr>
                <p:cNvPr id="105" name="Ink 104">
                  <a:extLst>
                    <a:ext uri="{FF2B5EF4-FFF2-40B4-BE49-F238E27FC236}">
                      <a16:creationId xmlns:a16="http://schemas.microsoft.com/office/drawing/2014/main" id="{4C45715F-CB54-95B8-C34F-D5D9C3FEE68D}"/>
                    </a:ext>
                  </a:extLst>
                </p:cNvPr>
                <p:cNvPicPr/>
                <p:nvPr/>
              </p:nvPicPr>
              <p:blipFill>
                <a:blip r:embed="rId287"/>
                <a:stretch>
                  <a:fillRect/>
                </a:stretch>
              </p:blipFill>
              <p:spPr>
                <a:xfrm>
                  <a:off x="9239551" y="4238621"/>
                  <a:ext cx="3754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06" name="Ink 105">
                  <a:extLst>
                    <a:ext uri="{FF2B5EF4-FFF2-40B4-BE49-F238E27FC236}">
                      <a16:creationId xmlns:a16="http://schemas.microsoft.com/office/drawing/2014/main" id="{0A41B635-ED03-8B78-B504-21C209D979E2}"/>
                    </a:ext>
                  </a:extLst>
                </p14:cNvPr>
                <p14:cNvContentPartPr/>
                <p14:nvPr/>
              </p14:nvContentPartPr>
              <p14:xfrm>
                <a:off x="9645631" y="4420781"/>
                <a:ext cx="137160" cy="150120"/>
              </p14:xfrm>
            </p:contentPart>
          </mc:Choice>
          <mc:Fallback>
            <p:pic>
              <p:nvPicPr>
                <p:cNvPr id="106" name="Ink 105">
                  <a:extLst>
                    <a:ext uri="{FF2B5EF4-FFF2-40B4-BE49-F238E27FC236}">
                      <a16:creationId xmlns:a16="http://schemas.microsoft.com/office/drawing/2014/main" id="{0A41B635-ED03-8B78-B504-21C209D979E2}"/>
                    </a:ext>
                  </a:extLst>
                </p:cNvPr>
                <p:cNvPicPr/>
                <p:nvPr/>
              </p:nvPicPr>
              <p:blipFill>
                <a:blip r:embed="rId289"/>
                <a:stretch>
                  <a:fillRect/>
                </a:stretch>
              </p:blipFill>
              <p:spPr>
                <a:xfrm>
                  <a:off x="9636631" y="4411781"/>
                  <a:ext cx="1548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07" name="Ink 106">
                  <a:extLst>
                    <a:ext uri="{FF2B5EF4-FFF2-40B4-BE49-F238E27FC236}">
                      <a16:creationId xmlns:a16="http://schemas.microsoft.com/office/drawing/2014/main" id="{7A3390FC-3DDD-5E0B-87C5-6E76851F6090}"/>
                    </a:ext>
                  </a:extLst>
                </p14:cNvPr>
                <p14:cNvContentPartPr/>
                <p14:nvPr/>
              </p14:nvContentPartPr>
              <p14:xfrm>
                <a:off x="9834631" y="4268141"/>
                <a:ext cx="102960" cy="412920"/>
              </p14:xfrm>
            </p:contentPart>
          </mc:Choice>
          <mc:Fallback>
            <p:pic>
              <p:nvPicPr>
                <p:cNvPr id="107" name="Ink 106">
                  <a:extLst>
                    <a:ext uri="{FF2B5EF4-FFF2-40B4-BE49-F238E27FC236}">
                      <a16:creationId xmlns:a16="http://schemas.microsoft.com/office/drawing/2014/main" id="{7A3390FC-3DDD-5E0B-87C5-6E76851F6090}"/>
                    </a:ext>
                  </a:extLst>
                </p:cNvPr>
                <p:cNvPicPr/>
                <p:nvPr/>
              </p:nvPicPr>
              <p:blipFill>
                <a:blip r:embed="rId291"/>
                <a:stretch>
                  <a:fillRect/>
                </a:stretch>
              </p:blipFill>
              <p:spPr>
                <a:xfrm>
                  <a:off x="9825991" y="4259501"/>
                  <a:ext cx="12060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08" name="Ink 107">
                  <a:extLst>
                    <a:ext uri="{FF2B5EF4-FFF2-40B4-BE49-F238E27FC236}">
                      <a16:creationId xmlns:a16="http://schemas.microsoft.com/office/drawing/2014/main" id="{47F2836E-D097-ACC4-413D-A20574AF2A7B}"/>
                    </a:ext>
                  </a:extLst>
                </p14:cNvPr>
                <p14:cNvContentPartPr/>
                <p14:nvPr/>
              </p14:nvContentPartPr>
              <p14:xfrm>
                <a:off x="9922831" y="4269581"/>
                <a:ext cx="155880" cy="377640"/>
              </p14:xfrm>
            </p:contentPart>
          </mc:Choice>
          <mc:Fallback>
            <p:pic>
              <p:nvPicPr>
                <p:cNvPr id="108" name="Ink 107">
                  <a:extLst>
                    <a:ext uri="{FF2B5EF4-FFF2-40B4-BE49-F238E27FC236}">
                      <a16:creationId xmlns:a16="http://schemas.microsoft.com/office/drawing/2014/main" id="{47F2836E-D097-ACC4-413D-A20574AF2A7B}"/>
                    </a:ext>
                  </a:extLst>
                </p:cNvPr>
                <p:cNvPicPr/>
                <p:nvPr/>
              </p:nvPicPr>
              <p:blipFill>
                <a:blip r:embed="rId293"/>
                <a:stretch>
                  <a:fillRect/>
                </a:stretch>
              </p:blipFill>
              <p:spPr>
                <a:xfrm>
                  <a:off x="9913831" y="4260941"/>
                  <a:ext cx="17352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09" name="Ink 108">
                  <a:extLst>
                    <a:ext uri="{FF2B5EF4-FFF2-40B4-BE49-F238E27FC236}">
                      <a16:creationId xmlns:a16="http://schemas.microsoft.com/office/drawing/2014/main" id="{DFB29CD6-0140-06FA-AB76-CA1D4E6BB940}"/>
                    </a:ext>
                  </a:extLst>
                </p14:cNvPr>
                <p14:cNvContentPartPr/>
                <p14:nvPr/>
              </p14:nvContentPartPr>
              <p14:xfrm>
                <a:off x="9836071" y="4395941"/>
                <a:ext cx="313200" cy="166320"/>
              </p14:xfrm>
            </p:contentPart>
          </mc:Choice>
          <mc:Fallback>
            <p:pic>
              <p:nvPicPr>
                <p:cNvPr id="109" name="Ink 108">
                  <a:extLst>
                    <a:ext uri="{FF2B5EF4-FFF2-40B4-BE49-F238E27FC236}">
                      <a16:creationId xmlns:a16="http://schemas.microsoft.com/office/drawing/2014/main" id="{DFB29CD6-0140-06FA-AB76-CA1D4E6BB940}"/>
                    </a:ext>
                  </a:extLst>
                </p:cNvPr>
                <p:cNvPicPr/>
                <p:nvPr/>
              </p:nvPicPr>
              <p:blipFill>
                <a:blip r:embed="rId295"/>
                <a:stretch>
                  <a:fillRect/>
                </a:stretch>
              </p:blipFill>
              <p:spPr>
                <a:xfrm>
                  <a:off x="9827071" y="4387301"/>
                  <a:ext cx="3308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10" name="Ink 109">
                  <a:extLst>
                    <a:ext uri="{FF2B5EF4-FFF2-40B4-BE49-F238E27FC236}">
                      <a16:creationId xmlns:a16="http://schemas.microsoft.com/office/drawing/2014/main" id="{F0F76305-049A-6F2C-D5A9-4DB54749A9DE}"/>
                    </a:ext>
                  </a:extLst>
                </p14:cNvPr>
                <p14:cNvContentPartPr/>
                <p14:nvPr/>
              </p14:nvContentPartPr>
              <p14:xfrm>
                <a:off x="10176631" y="4368941"/>
                <a:ext cx="142920" cy="150840"/>
              </p14:xfrm>
            </p:contentPart>
          </mc:Choice>
          <mc:Fallback>
            <p:pic>
              <p:nvPicPr>
                <p:cNvPr id="110" name="Ink 109">
                  <a:extLst>
                    <a:ext uri="{FF2B5EF4-FFF2-40B4-BE49-F238E27FC236}">
                      <a16:creationId xmlns:a16="http://schemas.microsoft.com/office/drawing/2014/main" id="{F0F76305-049A-6F2C-D5A9-4DB54749A9DE}"/>
                    </a:ext>
                  </a:extLst>
                </p:cNvPr>
                <p:cNvPicPr/>
                <p:nvPr/>
              </p:nvPicPr>
              <p:blipFill>
                <a:blip r:embed="rId297"/>
                <a:stretch>
                  <a:fillRect/>
                </a:stretch>
              </p:blipFill>
              <p:spPr>
                <a:xfrm>
                  <a:off x="10167631" y="4360301"/>
                  <a:ext cx="1605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11" name="Ink 110">
                  <a:extLst>
                    <a:ext uri="{FF2B5EF4-FFF2-40B4-BE49-F238E27FC236}">
                      <a16:creationId xmlns:a16="http://schemas.microsoft.com/office/drawing/2014/main" id="{7F463CC5-5054-6B15-2F57-342C387FEE6B}"/>
                    </a:ext>
                  </a:extLst>
                </p14:cNvPr>
                <p14:cNvContentPartPr/>
                <p14:nvPr/>
              </p14:nvContentPartPr>
              <p14:xfrm>
                <a:off x="10382911" y="4370741"/>
                <a:ext cx="16200" cy="151560"/>
              </p14:xfrm>
            </p:contentPart>
          </mc:Choice>
          <mc:Fallback>
            <p:pic>
              <p:nvPicPr>
                <p:cNvPr id="111" name="Ink 110">
                  <a:extLst>
                    <a:ext uri="{FF2B5EF4-FFF2-40B4-BE49-F238E27FC236}">
                      <a16:creationId xmlns:a16="http://schemas.microsoft.com/office/drawing/2014/main" id="{7F463CC5-5054-6B15-2F57-342C387FEE6B}"/>
                    </a:ext>
                  </a:extLst>
                </p:cNvPr>
                <p:cNvPicPr/>
                <p:nvPr/>
              </p:nvPicPr>
              <p:blipFill>
                <a:blip r:embed="rId299"/>
                <a:stretch>
                  <a:fillRect/>
                </a:stretch>
              </p:blipFill>
              <p:spPr>
                <a:xfrm>
                  <a:off x="10373911" y="4362101"/>
                  <a:ext cx="338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12" name="Ink 111">
                  <a:extLst>
                    <a:ext uri="{FF2B5EF4-FFF2-40B4-BE49-F238E27FC236}">
                      <a16:creationId xmlns:a16="http://schemas.microsoft.com/office/drawing/2014/main" id="{0C70BC27-8E9A-1F74-C57C-706695BF2E1A}"/>
                    </a:ext>
                  </a:extLst>
                </p14:cNvPr>
                <p14:cNvContentPartPr/>
                <p14:nvPr/>
              </p14:nvContentPartPr>
              <p14:xfrm>
                <a:off x="10388671" y="4321421"/>
                <a:ext cx="4320" cy="4680"/>
              </p14:xfrm>
            </p:contentPart>
          </mc:Choice>
          <mc:Fallback>
            <p:pic>
              <p:nvPicPr>
                <p:cNvPr id="112" name="Ink 111">
                  <a:extLst>
                    <a:ext uri="{FF2B5EF4-FFF2-40B4-BE49-F238E27FC236}">
                      <a16:creationId xmlns:a16="http://schemas.microsoft.com/office/drawing/2014/main" id="{0C70BC27-8E9A-1F74-C57C-706695BF2E1A}"/>
                    </a:ext>
                  </a:extLst>
                </p:cNvPr>
                <p:cNvPicPr/>
                <p:nvPr/>
              </p:nvPicPr>
              <p:blipFill>
                <a:blip r:embed="rId17"/>
                <a:stretch>
                  <a:fillRect/>
                </a:stretch>
              </p:blipFill>
              <p:spPr>
                <a:xfrm>
                  <a:off x="10379671" y="4312781"/>
                  <a:ext cx="219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13" name="Ink 112">
                  <a:extLst>
                    <a:ext uri="{FF2B5EF4-FFF2-40B4-BE49-F238E27FC236}">
                      <a16:creationId xmlns:a16="http://schemas.microsoft.com/office/drawing/2014/main" id="{5C27104F-E4F6-CA4E-534A-18AAE2B60455}"/>
                    </a:ext>
                  </a:extLst>
                </p14:cNvPr>
                <p14:cNvContentPartPr/>
                <p14:nvPr/>
              </p14:nvContentPartPr>
              <p14:xfrm>
                <a:off x="10437631" y="4374701"/>
                <a:ext cx="389160" cy="480240"/>
              </p14:xfrm>
            </p:contentPart>
          </mc:Choice>
          <mc:Fallback>
            <p:pic>
              <p:nvPicPr>
                <p:cNvPr id="113" name="Ink 112">
                  <a:extLst>
                    <a:ext uri="{FF2B5EF4-FFF2-40B4-BE49-F238E27FC236}">
                      <a16:creationId xmlns:a16="http://schemas.microsoft.com/office/drawing/2014/main" id="{5C27104F-E4F6-CA4E-534A-18AAE2B60455}"/>
                    </a:ext>
                  </a:extLst>
                </p:cNvPr>
                <p:cNvPicPr/>
                <p:nvPr/>
              </p:nvPicPr>
              <p:blipFill>
                <a:blip r:embed="rId302"/>
                <a:stretch>
                  <a:fillRect/>
                </a:stretch>
              </p:blipFill>
              <p:spPr>
                <a:xfrm>
                  <a:off x="10428991" y="4366061"/>
                  <a:ext cx="40680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15" name="Ink 114">
                  <a:extLst>
                    <a:ext uri="{FF2B5EF4-FFF2-40B4-BE49-F238E27FC236}">
                      <a16:creationId xmlns:a16="http://schemas.microsoft.com/office/drawing/2014/main" id="{117AE879-76C7-F615-7384-349C11F50E3F}"/>
                    </a:ext>
                  </a:extLst>
                </p14:cNvPr>
                <p14:cNvContentPartPr/>
                <p14:nvPr/>
              </p14:nvContentPartPr>
              <p14:xfrm>
                <a:off x="9634471" y="4808861"/>
                <a:ext cx="177120" cy="253440"/>
              </p14:xfrm>
            </p:contentPart>
          </mc:Choice>
          <mc:Fallback>
            <p:pic>
              <p:nvPicPr>
                <p:cNvPr id="115" name="Ink 114">
                  <a:extLst>
                    <a:ext uri="{FF2B5EF4-FFF2-40B4-BE49-F238E27FC236}">
                      <a16:creationId xmlns:a16="http://schemas.microsoft.com/office/drawing/2014/main" id="{117AE879-76C7-F615-7384-349C11F50E3F}"/>
                    </a:ext>
                  </a:extLst>
                </p:cNvPr>
                <p:cNvPicPr/>
                <p:nvPr/>
              </p:nvPicPr>
              <p:blipFill>
                <a:blip r:embed="rId304"/>
                <a:stretch>
                  <a:fillRect/>
                </a:stretch>
              </p:blipFill>
              <p:spPr>
                <a:xfrm>
                  <a:off x="9625831" y="4800221"/>
                  <a:ext cx="19476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16" name="Ink 115">
                  <a:extLst>
                    <a:ext uri="{FF2B5EF4-FFF2-40B4-BE49-F238E27FC236}">
                      <a16:creationId xmlns:a16="http://schemas.microsoft.com/office/drawing/2014/main" id="{D440F06A-024D-E65C-9C22-18848208E12E}"/>
                    </a:ext>
                  </a:extLst>
                </p14:cNvPr>
                <p14:cNvContentPartPr/>
                <p14:nvPr/>
              </p14:nvContentPartPr>
              <p14:xfrm>
                <a:off x="9881071" y="4946381"/>
                <a:ext cx="189000" cy="140400"/>
              </p14:xfrm>
            </p:contentPart>
          </mc:Choice>
          <mc:Fallback>
            <p:pic>
              <p:nvPicPr>
                <p:cNvPr id="116" name="Ink 115">
                  <a:extLst>
                    <a:ext uri="{FF2B5EF4-FFF2-40B4-BE49-F238E27FC236}">
                      <a16:creationId xmlns:a16="http://schemas.microsoft.com/office/drawing/2014/main" id="{D440F06A-024D-E65C-9C22-18848208E12E}"/>
                    </a:ext>
                  </a:extLst>
                </p:cNvPr>
                <p:cNvPicPr/>
                <p:nvPr/>
              </p:nvPicPr>
              <p:blipFill>
                <a:blip r:embed="rId306"/>
                <a:stretch>
                  <a:fillRect/>
                </a:stretch>
              </p:blipFill>
              <p:spPr>
                <a:xfrm>
                  <a:off x="9872431" y="4937381"/>
                  <a:ext cx="2066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18" name="Ink 117">
                  <a:extLst>
                    <a:ext uri="{FF2B5EF4-FFF2-40B4-BE49-F238E27FC236}">
                      <a16:creationId xmlns:a16="http://schemas.microsoft.com/office/drawing/2014/main" id="{0DFA5387-C774-B467-1131-5C252C37E1FF}"/>
                    </a:ext>
                  </a:extLst>
                </p14:cNvPr>
                <p14:cNvContentPartPr/>
                <p14:nvPr/>
              </p14:nvContentPartPr>
              <p14:xfrm>
                <a:off x="10175551" y="4895621"/>
                <a:ext cx="136440" cy="144000"/>
              </p14:xfrm>
            </p:contentPart>
          </mc:Choice>
          <mc:Fallback>
            <p:pic>
              <p:nvPicPr>
                <p:cNvPr id="118" name="Ink 117">
                  <a:extLst>
                    <a:ext uri="{FF2B5EF4-FFF2-40B4-BE49-F238E27FC236}">
                      <a16:creationId xmlns:a16="http://schemas.microsoft.com/office/drawing/2014/main" id="{0DFA5387-C774-B467-1131-5C252C37E1FF}"/>
                    </a:ext>
                  </a:extLst>
                </p:cNvPr>
                <p:cNvPicPr/>
                <p:nvPr/>
              </p:nvPicPr>
              <p:blipFill>
                <a:blip r:embed="rId308"/>
                <a:stretch>
                  <a:fillRect/>
                </a:stretch>
              </p:blipFill>
              <p:spPr>
                <a:xfrm>
                  <a:off x="10166911" y="4886621"/>
                  <a:ext cx="1540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19" name="Ink 118">
                  <a:extLst>
                    <a:ext uri="{FF2B5EF4-FFF2-40B4-BE49-F238E27FC236}">
                      <a16:creationId xmlns:a16="http://schemas.microsoft.com/office/drawing/2014/main" id="{64A0AF7D-E587-9DB7-7B8B-5BE5F4882B11}"/>
                    </a:ext>
                  </a:extLst>
                </p14:cNvPr>
                <p14:cNvContentPartPr/>
                <p14:nvPr/>
              </p14:nvContentPartPr>
              <p14:xfrm>
                <a:off x="10186711" y="4876901"/>
                <a:ext cx="118080" cy="194400"/>
              </p14:xfrm>
            </p:contentPart>
          </mc:Choice>
          <mc:Fallback>
            <p:pic>
              <p:nvPicPr>
                <p:cNvPr id="119" name="Ink 118">
                  <a:extLst>
                    <a:ext uri="{FF2B5EF4-FFF2-40B4-BE49-F238E27FC236}">
                      <a16:creationId xmlns:a16="http://schemas.microsoft.com/office/drawing/2014/main" id="{64A0AF7D-E587-9DB7-7B8B-5BE5F4882B11}"/>
                    </a:ext>
                  </a:extLst>
                </p:cNvPr>
                <p:cNvPicPr/>
                <p:nvPr/>
              </p:nvPicPr>
              <p:blipFill>
                <a:blip r:embed="rId310"/>
                <a:stretch>
                  <a:fillRect/>
                </a:stretch>
              </p:blipFill>
              <p:spPr>
                <a:xfrm>
                  <a:off x="10177711" y="4867901"/>
                  <a:ext cx="1357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20" name="Ink 119">
                  <a:extLst>
                    <a:ext uri="{FF2B5EF4-FFF2-40B4-BE49-F238E27FC236}">
                      <a16:creationId xmlns:a16="http://schemas.microsoft.com/office/drawing/2014/main" id="{FD84BE04-8C82-09C2-FC26-33B3749707C1}"/>
                    </a:ext>
                  </a:extLst>
                </p14:cNvPr>
                <p14:cNvContentPartPr/>
                <p14:nvPr/>
              </p14:nvContentPartPr>
              <p14:xfrm>
                <a:off x="10450231" y="4910381"/>
                <a:ext cx="175320" cy="132480"/>
              </p14:xfrm>
            </p:contentPart>
          </mc:Choice>
          <mc:Fallback>
            <p:pic>
              <p:nvPicPr>
                <p:cNvPr id="120" name="Ink 119">
                  <a:extLst>
                    <a:ext uri="{FF2B5EF4-FFF2-40B4-BE49-F238E27FC236}">
                      <a16:creationId xmlns:a16="http://schemas.microsoft.com/office/drawing/2014/main" id="{FD84BE04-8C82-09C2-FC26-33B3749707C1}"/>
                    </a:ext>
                  </a:extLst>
                </p:cNvPr>
                <p:cNvPicPr/>
                <p:nvPr/>
              </p:nvPicPr>
              <p:blipFill>
                <a:blip r:embed="rId312"/>
                <a:stretch>
                  <a:fillRect/>
                </a:stretch>
              </p:blipFill>
              <p:spPr>
                <a:xfrm>
                  <a:off x="10441231" y="4901381"/>
                  <a:ext cx="1929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21" name="Ink 120">
                  <a:extLst>
                    <a:ext uri="{FF2B5EF4-FFF2-40B4-BE49-F238E27FC236}">
                      <a16:creationId xmlns:a16="http://schemas.microsoft.com/office/drawing/2014/main" id="{3733FE48-6063-604B-BCB3-59293234E25B}"/>
                    </a:ext>
                  </a:extLst>
                </p14:cNvPr>
                <p14:cNvContentPartPr/>
                <p14:nvPr/>
              </p14:nvContentPartPr>
              <p14:xfrm>
                <a:off x="10606831" y="4861781"/>
                <a:ext cx="131040" cy="141840"/>
              </p14:xfrm>
            </p:contentPart>
          </mc:Choice>
          <mc:Fallback>
            <p:pic>
              <p:nvPicPr>
                <p:cNvPr id="121" name="Ink 120">
                  <a:extLst>
                    <a:ext uri="{FF2B5EF4-FFF2-40B4-BE49-F238E27FC236}">
                      <a16:creationId xmlns:a16="http://schemas.microsoft.com/office/drawing/2014/main" id="{3733FE48-6063-604B-BCB3-59293234E25B}"/>
                    </a:ext>
                  </a:extLst>
                </p:cNvPr>
                <p:cNvPicPr/>
                <p:nvPr/>
              </p:nvPicPr>
              <p:blipFill>
                <a:blip r:embed="rId314"/>
                <a:stretch>
                  <a:fillRect/>
                </a:stretch>
              </p:blipFill>
              <p:spPr>
                <a:xfrm>
                  <a:off x="10598191" y="4853141"/>
                  <a:ext cx="1486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23" name="Ink 122">
                  <a:extLst>
                    <a:ext uri="{FF2B5EF4-FFF2-40B4-BE49-F238E27FC236}">
                      <a16:creationId xmlns:a16="http://schemas.microsoft.com/office/drawing/2014/main" id="{C1B9A4C6-BC62-4A03-D5F8-FCCB4B7ED730}"/>
                    </a:ext>
                  </a:extLst>
                </p14:cNvPr>
                <p14:cNvContentPartPr/>
                <p14:nvPr/>
              </p14:nvContentPartPr>
              <p14:xfrm>
                <a:off x="10795111" y="4915781"/>
                <a:ext cx="78840" cy="108000"/>
              </p14:xfrm>
            </p:contentPart>
          </mc:Choice>
          <mc:Fallback>
            <p:pic>
              <p:nvPicPr>
                <p:cNvPr id="123" name="Ink 122">
                  <a:extLst>
                    <a:ext uri="{FF2B5EF4-FFF2-40B4-BE49-F238E27FC236}">
                      <a16:creationId xmlns:a16="http://schemas.microsoft.com/office/drawing/2014/main" id="{C1B9A4C6-BC62-4A03-D5F8-FCCB4B7ED730}"/>
                    </a:ext>
                  </a:extLst>
                </p:cNvPr>
                <p:cNvPicPr/>
                <p:nvPr/>
              </p:nvPicPr>
              <p:blipFill>
                <a:blip r:embed="rId316"/>
                <a:stretch>
                  <a:fillRect/>
                </a:stretch>
              </p:blipFill>
              <p:spPr>
                <a:xfrm>
                  <a:off x="10786111" y="4907141"/>
                  <a:ext cx="964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24" name="Ink 123">
                  <a:extLst>
                    <a:ext uri="{FF2B5EF4-FFF2-40B4-BE49-F238E27FC236}">
                      <a16:creationId xmlns:a16="http://schemas.microsoft.com/office/drawing/2014/main" id="{FAA785E7-F7AF-EA5D-DF2A-4B3D37C3867B}"/>
                    </a:ext>
                  </a:extLst>
                </p14:cNvPr>
                <p14:cNvContentPartPr/>
                <p14:nvPr/>
              </p14:nvContentPartPr>
              <p14:xfrm>
                <a:off x="10921471" y="4929101"/>
                <a:ext cx="113040" cy="82800"/>
              </p14:xfrm>
            </p:contentPart>
          </mc:Choice>
          <mc:Fallback>
            <p:pic>
              <p:nvPicPr>
                <p:cNvPr id="124" name="Ink 123">
                  <a:extLst>
                    <a:ext uri="{FF2B5EF4-FFF2-40B4-BE49-F238E27FC236}">
                      <a16:creationId xmlns:a16="http://schemas.microsoft.com/office/drawing/2014/main" id="{FAA785E7-F7AF-EA5D-DF2A-4B3D37C3867B}"/>
                    </a:ext>
                  </a:extLst>
                </p:cNvPr>
                <p:cNvPicPr/>
                <p:nvPr/>
              </p:nvPicPr>
              <p:blipFill>
                <a:blip r:embed="rId318"/>
                <a:stretch>
                  <a:fillRect/>
                </a:stretch>
              </p:blipFill>
              <p:spPr>
                <a:xfrm>
                  <a:off x="10912471" y="4920101"/>
                  <a:ext cx="1306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25" name="Ink 124">
                  <a:extLst>
                    <a:ext uri="{FF2B5EF4-FFF2-40B4-BE49-F238E27FC236}">
                      <a16:creationId xmlns:a16="http://schemas.microsoft.com/office/drawing/2014/main" id="{3C4A3623-2B1F-CB25-372C-3E8B51EF892C}"/>
                    </a:ext>
                  </a:extLst>
                </p14:cNvPr>
                <p14:cNvContentPartPr/>
                <p14:nvPr/>
              </p14:nvContentPartPr>
              <p14:xfrm>
                <a:off x="11061871" y="4849541"/>
                <a:ext cx="35640" cy="154440"/>
              </p14:xfrm>
            </p:contentPart>
          </mc:Choice>
          <mc:Fallback>
            <p:pic>
              <p:nvPicPr>
                <p:cNvPr id="125" name="Ink 124">
                  <a:extLst>
                    <a:ext uri="{FF2B5EF4-FFF2-40B4-BE49-F238E27FC236}">
                      <a16:creationId xmlns:a16="http://schemas.microsoft.com/office/drawing/2014/main" id="{3C4A3623-2B1F-CB25-372C-3E8B51EF892C}"/>
                    </a:ext>
                  </a:extLst>
                </p:cNvPr>
                <p:cNvPicPr/>
                <p:nvPr/>
              </p:nvPicPr>
              <p:blipFill>
                <a:blip r:embed="rId320"/>
                <a:stretch>
                  <a:fillRect/>
                </a:stretch>
              </p:blipFill>
              <p:spPr>
                <a:xfrm>
                  <a:off x="11053231" y="4840901"/>
                  <a:ext cx="53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26" name="Ink 125">
                  <a:extLst>
                    <a:ext uri="{FF2B5EF4-FFF2-40B4-BE49-F238E27FC236}">
                      <a16:creationId xmlns:a16="http://schemas.microsoft.com/office/drawing/2014/main" id="{E64C6FEB-9A43-E544-B144-057ED94DB73D}"/>
                    </a:ext>
                  </a:extLst>
                </p14:cNvPr>
                <p14:cNvContentPartPr/>
                <p14:nvPr/>
              </p14:nvContentPartPr>
              <p14:xfrm>
                <a:off x="11119111" y="4915061"/>
                <a:ext cx="82800" cy="115560"/>
              </p14:xfrm>
            </p:contentPart>
          </mc:Choice>
          <mc:Fallback>
            <p:pic>
              <p:nvPicPr>
                <p:cNvPr id="126" name="Ink 125">
                  <a:extLst>
                    <a:ext uri="{FF2B5EF4-FFF2-40B4-BE49-F238E27FC236}">
                      <a16:creationId xmlns:a16="http://schemas.microsoft.com/office/drawing/2014/main" id="{E64C6FEB-9A43-E544-B144-057ED94DB73D}"/>
                    </a:ext>
                  </a:extLst>
                </p:cNvPr>
                <p:cNvPicPr/>
                <p:nvPr/>
              </p:nvPicPr>
              <p:blipFill>
                <a:blip r:embed="rId322"/>
                <a:stretch>
                  <a:fillRect/>
                </a:stretch>
              </p:blipFill>
              <p:spPr>
                <a:xfrm>
                  <a:off x="11110111" y="4906421"/>
                  <a:ext cx="1004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27" name="Ink 126">
                  <a:extLst>
                    <a:ext uri="{FF2B5EF4-FFF2-40B4-BE49-F238E27FC236}">
                      <a16:creationId xmlns:a16="http://schemas.microsoft.com/office/drawing/2014/main" id="{8FF817BA-E804-D676-35A2-55CE8DE7C104}"/>
                    </a:ext>
                  </a:extLst>
                </p14:cNvPr>
                <p14:cNvContentPartPr/>
                <p14:nvPr/>
              </p14:nvContentPartPr>
              <p14:xfrm>
                <a:off x="11249791" y="4876181"/>
                <a:ext cx="142200" cy="159120"/>
              </p14:xfrm>
            </p:contentPart>
          </mc:Choice>
          <mc:Fallback>
            <p:pic>
              <p:nvPicPr>
                <p:cNvPr id="127" name="Ink 126">
                  <a:extLst>
                    <a:ext uri="{FF2B5EF4-FFF2-40B4-BE49-F238E27FC236}">
                      <a16:creationId xmlns:a16="http://schemas.microsoft.com/office/drawing/2014/main" id="{8FF817BA-E804-D676-35A2-55CE8DE7C104}"/>
                    </a:ext>
                  </a:extLst>
                </p:cNvPr>
                <p:cNvPicPr/>
                <p:nvPr/>
              </p:nvPicPr>
              <p:blipFill>
                <a:blip r:embed="rId324"/>
                <a:stretch>
                  <a:fillRect/>
                </a:stretch>
              </p:blipFill>
              <p:spPr>
                <a:xfrm>
                  <a:off x="11240791" y="4867181"/>
                  <a:ext cx="1598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97" name="Ink 196">
                  <a:extLst>
                    <a:ext uri="{FF2B5EF4-FFF2-40B4-BE49-F238E27FC236}">
                      <a16:creationId xmlns:a16="http://schemas.microsoft.com/office/drawing/2014/main" id="{183738B2-88B1-17A1-94E1-2BFC992D5BE2}"/>
                    </a:ext>
                  </a:extLst>
                </p14:cNvPr>
                <p14:cNvContentPartPr/>
                <p14:nvPr/>
              </p14:nvContentPartPr>
              <p14:xfrm>
                <a:off x="9865591" y="5023421"/>
                <a:ext cx="383400" cy="79920"/>
              </p14:xfrm>
            </p:contentPart>
          </mc:Choice>
          <mc:Fallback>
            <p:pic>
              <p:nvPicPr>
                <p:cNvPr id="197" name="Ink 196">
                  <a:extLst>
                    <a:ext uri="{FF2B5EF4-FFF2-40B4-BE49-F238E27FC236}">
                      <a16:creationId xmlns:a16="http://schemas.microsoft.com/office/drawing/2014/main" id="{183738B2-88B1-17A1-94E1-2BFC992D5BE2}"/>
                    </a:ext>
                  </a:extLst>
                </p:cNvPr>
                <p:cNvPicPr/>
                <p:nvPr/>
              </p:nvPicPr>
              <p:blipFill>
                <a:blip r:embed="rId326"/>
                <a:stretch>
                  <a:fillRect/>
                </a:stretch>
              </p:blipFill>
              <p:spPr>
                <a:xfrm>
                  <a:off x="9856591" y="5014781"/>
                  <a:ext cx="4010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98" name="Ink 197">
                  <a:extLst>
                    <a:ext uri="{FF2B5EF4-FFF2-40B4-BE49-F238E27FC236}">
                      <a16:creationId xmlns:a16="http://schemas.microsoft.com/office/drawing/2014/main" id="{59DE393C-DC8F-59D7-08F4-23EC71520F90}"/>
                    </a:ext>
                  </a:extLst>
                </p14:cNvPr>
                <p14:cNvContentPartPr/>
                <p14:nvPr/>
              </p14:nvContentPartPr>
              <p14:xfrm>
                <a:off x="9862351" y="5191181"/>
                <a:ext cx="379440" cy="20520"/>
              </p14:xfrm>
            </p:contentPart>
          </mc:Choice>
          <mc:Fallback>
            <p:pic>
              <p:nvPicPr>
                <p:cNvPr id="198" name="Ink 197">
                  <a:extLst>
                    <a:ext uri="{FF2B5EF4-FFF2-40B4-BE49-F238E27FC236}">
                      <a16:creationId xmlns:a16="http://schemas.microsoft.com/office/drawing/2014/main" id="{59DE393C-DC8F-59D7-08F4-23EC71520F90}"/>
                    </a:ext>
                  </a:extLst>
                </p:cNvPr>
                <p:cNvPicPr/>
                <p:nvPr/>
              </p:nvPicPr>
              <p:blipFill>
                <a:blip r:embed="rId328"/>
                <a:stretch>
                  <a:fillRect/>
                </a:stretch>
              </p:blipFill>
              <p:spPr>
                <a:xfrm>
                  <a:off x="9853711" y="5182541"/>
                  <a:ext cx="3970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00" name="Ink 199">
                  <a:extLst>
                    <a:ext uri="{FF2B5EF4-FFF2-40B4-BE49-F238E27FC236}">
                      <a16:creationId xmlns:a16="http://schemas.microsoft.com/office/drawing/2014/main" id="{6E9BCE72-3F50-99F4-A825-CD2658185377}"/>
                    </a:ext>
                  </a:extLst>
                </p14:cNvPr>
                <p14:cNvContentPartPr/>
                <p14:nvPr/>
              </p14:nvContentPartPr>
              <p14:xfrm>
                <a:off x="6429031" y="2811221"/>
                <a:ext cx="330120" cy="69840"/>
              </p14:xfrm>
            </p:contentPart>
          </mc:Choice>
          <mc:Fallback>
            <p:pic>
              <p:nvPicPr>
                <p:cNvPr id="200" name="Ink 199">
                  <a:extLst>
                    <a:ext uri="{FF2B5EF4-FFF2-40B4-BE49-F238E27FC236}">
                      <a16:creationId xmlns:a16="http://schemas.microsoft.com/office/drawing/2014/main" id="{6E9BCE72-3F50-99F4-A825-CD2658185377}"/>
                    </a:ext>
                  </a:extLst>
                </p:cNvPr>
                <p:cNvPicPr/>
                <p:nvPr/>
              </p:nvPicPr>
              <p:blipFill>
                <a:blip r:embed="rId330"/>
                <a:stretch>
                  <a:fillRect/>
                </a:stretch>
              </p:blipFill>
              <p:spPr>
                <a:xfrm>
                  <a:off x="6420391" y="2802221"/>
                  <a:ext cx="3477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1" name="Ink 200">
                  <a:extLst>
                    <a:ext uri="{FF2B5EF4-FFF2-40B4-BE49-F238E27FC236}">
                      <a16:creationId xmlns:a16="http://schemas.microsoft.com/office/drawing/2014/main" id="{5BCBB23A-6245-1CCD-CA22-65DE70361B80}"/>
                    </a:ext>
                  </a:extLst>
                </p14:cNvPr>
                <p14:cNvContentPartPr/>
                <p14:nvPr/>
              </p14:nvContentPartPr>
              <p14:xfrm>
                <a:off x="6548191" y="2908781"/>
                <a:ext cx="219240" cy="91440"/>
              </p14:xfrm>
            </p:contentPart>
          </mc:Choice>
          <mc:Fallback>
            <p:pic>
              <p:nvPicPr>
                <p:cNvPr id="201" name="Ink 200">
                  <a:extLst>
                    <a:ext uri="{FF2B5EF4-FFF2-40B4-BE49-F238E27FC236}">
                      <a16:creationId xmlns:a16="http://schemas.microsoft.com/office/drawing/2014/main" id="{5BCBB23A-6245-1CCD-CA22-65DE70361B80}"/>
                    </a:ext>
                  </a:extLst>
                </p:cNvPr>
                <p:cNvPicPr/>
                <p:nvPr/>
              </p:nvPicPr>
              <p:blipFill>
                <a:blip r:embed="rId332"/>
                <a:stretch>
                  <a:fillRect/>
                </a:stretch>
              </p:blipFill>
              <p:spPr>
                <a:xfrm>
                  <a:off x="6539191" y="2900141"/>
                  <a:ext cx="236880" cy="109080"/>
                </a:xfrm>
                <a:prstGeom prst="rect">
                  <a:avLst/>
                </a:prstGeom>
              </p:spPr>
            </p:pic>
          </mc:Fallback>
        </mc:AlternateContent>
      </p:grpSp>
    </p:spTree>
    <p:extLst>
      <p:ext uri="{BB962C8B-B14F-4D97-AF65-F5344CB8AC3E}">
        <p14:creationId xmlns:p14="http://schemas.microsoft.com/office/powerpoint/2010/main" val="3484761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7E4A1929-341E-4475-9AA8-883489DEA856}"/>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383E270B-3649-41D4-B79D-B5F23600ADAC}"/>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E07F5340-3E41-4F64-A090-C3727AC70CDA}"/>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D0EA0DB-C76A-467A-92E9-0480B624C3D2}"/>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D435B8AF-2139-42D0-B8CD-A2D9751DFB1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EA4F558C-86BA-4C94-B31A-F0CB413C4A04}"/>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67DC07D8-2C26-407F-B251-DA2F1B8C867D}"/>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C0BFA13A-BBCD-4881-97BC-0C8553864FCF}"/>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D1038409-C777-488A-A7CD-9B06C5CD939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3CABEE04-F318-4C11-B765-7782239EC486}"/>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62411B35-DBFE-4E76-8A6D-70625DEF48C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07D5376E-78AF-409A-9D08-10DBE1EC61D1}"/>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94B6CC4E-8F48-4A47-B4E5-8299D0CE56D3}"/>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80798E-97BB-4012-90BE-F48F668D03D3}"/>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D85854E2-C1D7-451C-9A6E-5C6A23536BD5}"/>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135FA71E-474B-4DE6-9BAE-104491B5B9EB}"/>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018093EE-321B-4CB2-82B6-BCB591C1D8F9}"/>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47AE4168-B366-4F24-8F58-833685022734}"/>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A4DD18A0-91F5-4C5D-81B7-2091D5EB68BC}"/>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1B4D7904-16AD-48AA-9ED2-3730DD7F36A7}"/>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89FFFE7E-CF66-40A3-9A90-DC58E7B5107B}"/>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14072FA0-0B96-4E93-A09E-DBE7099FD311}"/>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FD4CB5EB-2722-4E6E-B30E-C3E449D84797}"/>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300F640A-42DB-4645-8B51-93508DAADBC0}"/>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8D066B0F-029E-4FC5-AA80-AE5871CBFF6E}"/>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A8A05E09-A4A7-4967-83DD-3CEBF6AF650B}"/>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649D4995-6618-4BCE-9860-545A0D555E9B}"/>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25C09EF0-3BF1-487D-AEDC-ABBD6A0E4B3D}"/>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A7605407-233B-49A8-BAF7-FA4003E9983B}"/>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360232DA-156A-4BD9-84C3-208130BA7E0D}"/>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20656FFE-AA12-4F86-83B4-6582ECECCCC7}"/>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D592016B-3867-4260-8BDA-F78BC86307D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CE447651-19B4-4D8B-AE0E-C6CBE5F0A28B}"/>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B7F38912-337C-4975-90EB-89B0FE4FB55E}"/>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9749823B-82AD-4EF8-9632-63978A4BE4B5}"/>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4B5E1CD3-FD69-4B5A-9988-59E2E487D48B}"/>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AC0CA3B9-0903-449F-83CB-E26B26FF9955}"/>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C0DD2C8F-AB86-4CE2-B528-B3EE445B29E0}"/>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0B01AF2D-2349-4084-A92F-CF194F4CE162}"/>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DEDD2DA3-1E73-4CA7-A204-BBDF873A2A78}"/>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32BEEFAB-DE92-45DE-B51C-4209AAA2E1A7}"/>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537B0BAB-309E-4F90-82C2-C04AB5B83B22}"/>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B4095371-36FC-4F7C-8B45-C98E28A33667}"/>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176B0C1D-64D8-462B-8044-5D4255D7EE33}"/>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2E12BD19-0F08-4669-B9E3-62F28B3FFA84}"/>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CF5E1647-F2BD-4DF3-AAA6-7E7B0C1474C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26276264-7354-4B76-9BEA-A41FCEDAA518}"/>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F7E0D267-194E-4AB5-BF80-BF97D1139AAC}"/>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1D070B66-4B79-4569-B180-27A5429888AD}"/>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1AD8B862-7088-4311-AAC3-F953F40BA8CE}"/>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D783BF98-A59A-491D-BB77-EA70EC92D0FE}"/>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C8290061-99B6-4A12-B1E1-69C96ABE4EB3}"/>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8481D15A-E367-4F3C-AAE2-23F791C31E7F}"/>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B4ECD5D7-BD86-4BAE-9FD8-F16323E5CA0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8F1E110E-D2B2-41CF-82F8-C8C51A3A4E5C}"/>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2548515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a:t>
            </a:r>
            <a:r>
              <a:rPr lang="en-US" sz="1799" dirty="0" err="1">
                <a:solidFill>
                  <a:prstClr val="black"/>
                </a:solidFill>
                <a:latin typeface="Calibri"/>
              </a:rPr>
              <a:t>dbtab</a:t>
            </a:r>
            <a:r>
              <a:rPr lang="en-US" sz="1799" dirty="0">
                <a:solidFill>
                  <a:prstClr val="black"/>
                </a:solidFill>
                <a:latin typeface="Calibri"/>
              </a:rPr>
              <a:t>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a:t>
            </a:r>
            <a:r>
              <a:rPr lang="en-US" sz="1799" dirty="0" err="1">
                <a:solidFill>
                  <a:prstClr val="black"/>
                </a:solidFill>
                <a:latin typeface="Calibri"/>
              </a:rPr>
              <a:t>dbtab</a:t>
            </a:r>
            <a:r>
              <a:rPr lang="en-US" sz="1799" dirty="0">
                <a:solidFill>
                  <a:prstClr val="black"/>
                </a:solidFill>
                <a:latin typeface="Calibri"/>
              </a:rPr>
              <a:t>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a:t>
            </a:r>
            <a:r>
              <a:rPr lang="en-US" sz="1799" dirty="0" err="1">
                <a:solidFill>
                  <a:prstClr val="black"/>
                </a:solidFill>
                <a:latin typeface="Calibri"/>
              </a:rPr>
              <a:t>edbtab</a:t>
            </a:r>
            <a:r>
              <a:rPr lang="en-US" sz="1799" dirty="0">
                <a:solidFill>
                  <a:prstClr val="black"/>
                </a:solidFill>
                <a:latin typeface="Calibri"/>
              </a:rPr>
              <a:t> WHERE </a:t>
            </a:r>
            <a:r>
              <a:rPr lang="en-US" sz="1799" dirty="0" err="1">
                <a:solidFill>
                  <a:prstClr val="black"/>
                </a:solidFill>
                <a:latin typeface="Calibri"/>
              </a:rPr>
              <a:t>pkey</a:t>
            </a:r>
            <a:r>
              <a:rPr lang="en-US" sz="1799" dirty="0">
                <a:solidFill>
                  <a:prstClr val="black"/>
                </a:solidFill>
                <a:latin typeface="Calibri"/>
              </a:rPr>
              <a:t>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6141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the OData Entity Set using CAPM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At design time, within the </a:t>
            </a:r>
            <a:r>
              <a:rPr lang="en-US" b="1" i="0" dirty="0">
                <a:effectLst/>
              </a:rPr>
              <a:t>srv folder</a:t>
            </a:r>
            <a:r>
              <a:rPr lang="en-US" b="0" i="0" dirty="0">
                <a:effectLst/>
              </a:rPr>
              <a:t>, you create an </a:t>
            </a:r>
            <a:r>
              <a:rPr lang="en-US" b="1" i="0" dirty="0">
                <a:effectLst/>
              </a:rPr>
              <a:t>.cds</a:t>
            </a:r>
            <a:r>
              <a:rPr lang="en-US" b="0" i="0" dirty="0">
                <a:effectLst/>
              </a:rPr>
              <a:t> file where you indicate the exposed database object, for example, table, view, calculation view, and so on, and the name of the Entity Set in the service.</a:t>
            </a:r>
          </a:p>
          <a:p>
            <a:pPr marL="285750" indent="-285750" algn="just">
              <a:buFont typeface="Arial" panose="020B0604020202020204" pitchFamily="34" charset="0"/>
              <a:buChar char="•"/>
            </a:pPr>
            <a:r>
              <a:rPr lang="en-US" b="0" i="0" dirty="0">
                <a:effectLst/>
              </a:rPr>
              <a:t>On build, the application provides an OData service, exposing the object content under the given entity set name.</a:t>
            </a:r>
          </a:p>
          <a:p>
            <a:pPr algn="just"/>
            <a:endParaRPr lang="en-US" dirty="0"/>
          </a:p>
          <a:p>
            <a:pPr algn="just"/>
            <a:r>
              <a:rPr lang="en-US" dirty="0"/>
              <a:t>Syntax to Expose the OData Entity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0AC33-A9C4-406A-BEAA-CB8693835E72}"/>
              </a:ext>
            </a:extLst>
          </p:cNvPr>
          <p:cNvPicPr>
            <a:picLocks noChangeAspect="1"/>
          </p:cNvPicPr>
          <p:nvPr/>
        </p:nvPicPr>
        <p:blipFill>
          <a:blip r:embed="rId3"/>
          <a:stretch>
            <a:fillRect/>
          </a:stretch>
        </p:blipFill>
        <p:spPr>
          <a:xfrm>
            <a:off x="130547" y="2777258"/>
            <a:ext cx="11930906" cy="3109229"/>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Exposing OData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Initially we have created a CatalogService.cds and CatalogService.js file in the srv folder to check labels in the metadata.</a:t>
            </a:r>
          </a:p>
          <a:p>
            <a:pPr marL="285750" indent="-285750">
              <a:buFontTx/>
              <a:buChar char="-"/>
            </a:pPr>
            <a:r>
              <a:rPr lang="en-US" dirty="0"/>
              <a:t>The CatalogService.cds file is known as the service definition file.</a:t>
            </a:r>
          </a:p>
          <a:p>
            <a:pPr marL="285750" indent="-285750">
              <a:buFontTx/>
              <a:buChar char="-"/>
            </a:pPr>
            <a:r>
              <a:rPr lang="en-US" dirty="0"/>
              <a:t>Put the code in that file form the below link.</a:t>
            </a:r>
          </a:p>
          <a:p>
            <a:pPr marL="285750" indent="-285750">
              <a:buFontTx/>
              <a:buChar char="-"/>
            </a:pPr>
            <a:r>
              <a:rPr lang="en-US" dirty="0"/>
              <a:t>Run the Application using the command </a:t>
            </a:r>
            <a:r>
              <a:rPr lang="en-US" b="1" i="1" dirty="0"/>
              <a:t>cds run</a:t>
            </a:r>
            <a:r>
              <a:rPr lang="en-US" dirty="0"/>
              <a:t> or </a:t>
            </a:r>
            <a:r>
              <a:rPr lang="en-US" b="1" i="1" dirty="0"/>
              <a:t>cds watch.</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hlinkClick r:id="rId3"/>
              </a:rPr>
              <a:t>CatalogService.cds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95C53FC-FA11-4F8D-94A9-B03F9B0AD3A4}"/>
              </a:ext>
            </a:extLst>
          </p:cNvPr>
          <p:cNvPicPr>
            <a:picLocks noChangeAspect="1"/>
          </p:cNvPicPr>
          <p:nvPr/>
        </p:nvPicPr>
        <p:blipFill>
          <a:blip r:embed="rId4"/>
          <a:stretch>
            <a:fillRect/>
          </a:stretch>
        </p:blipFill>
        <p:spPr>
          <a:xfrm>
            <a:off x="6932496" y="3118488"/>
            <a:ext cx="4226575" cy="2568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05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V2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SAP CAP framework by default provides the OData V4 in the OData service.</a:t>
            </a:r>
          </a:p>
          <a:p>
            <a:pPr marL="285750" indent="-285750">
              <a:buFont typeface="Arial" panose="020B0604020202020204" pitchFamily="34" charset="0"/>
              <a:buChar char="•"/>
            </a:pPr>
            <a:r>
              <a:rPr lang="en-US" dirty="0"/>
              <a:t>But in most of the application developed in the Industry is based on the V2 version of the OData service.</a:t>
            </a:r>
          </a:p>
          <a:p>
            <a:pPr marL="285750" indent="-285750">
              <a:buFont typeface="Arial" panose="020B0604020202020204" pitchFamily="34" charset="0"/>
              <a:buChar char="•"/>
            </a:pPr>
            <a:r>
              <a:rPr lang="en-US" dirty="0"/>
              <a:t>OData V4 is only supported by the Fiori - List Report Application (LRP).</a:t>
            </a:r>
          </a:p>
          <a:p>
            <a:pPr marL="285750" indent="-285750">
              <a:buFont typeface="Arial" panose="020B0604020202020204" pitchFamily="34" charset="0"/>
              <a:buChar char="•"/>
            </a:pPr>
            <a:r>
              <a:rPr lang="en-US" dirty="0"/>
              <a:t>So, to over come this issue sap provides a module which converts the OData V4 generated by the CAP framework to the OData V2.</a:t>
            </a:r>
          </a:p>
          <a:p>
            <a:pPr lvl="3"/>
            <a:r>
              <a:rPr lang="en-US" dirty="0"/>
              <a:t>Npm module provided by SAP: - </a:t>
            </a:r>
            <a:r>
              <a:rPr lang="en-US" b="0" dirty="0">
                <a:solidFill>
                  <a:srgbClr val="CE9178"/>
                </a:solidFill>
                <a:effectLst/>
                <a:latin typeface="Consolas" panose="020B0609020204030204" pitchFamily="49" charset="0"/>
              </a:rPr>
              <a:t>@sap/cds-odata-v2-adapter-proxy</a:t>
            </a:r>
            <a:endParaRPr lang="en-US" dirty="0"/>
          </a:p>
          <a:p>
            <a:pPr marL="285750" indent="-285750">
              <a:buFont typeface="Arial" panose="020B0604020202020204" pitchFamily="34" charset="0"/>
              <a:buChar char="•"/>
            </a:pPr>
            <a:r>
              <a:rPr lang="en-US" dirty="0"/>
              <a:t>This module can be install by using the command</a:t>
            </a:r>
          </a:p>
          <a:p>
            <a:pPr lvl="2"/>
            <a:r>
              <a:rPr lang="en-US" b="1" i="1" dirty="0"/>
              <a:t>npm install </a:t>
            </a:r>
            <a:r>
              <a:rPr lang="en-US" b="1" i="1" dirty="0">
                <a:effectLst/>
              </a:rPr>
              <a:t>@sap/cds-odata-v2-adapter-proxy</a:t>
            </a:r>
            <a:endParaRPr lang="en-US" b="1"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to use this module, we have to make a file named </a:t>
            </a:r>
            <a:r>
              <a:rPr lang="en-US" b="1" dirty="0"/>
              <a:t>server.js</a:t>
            </a:r>
            <a:r>
              <a:rPr lang="en-US" dirty="0"/>
              <a:t> in the </a:t>
            </a:r>
            <a:r>
              <a:rPr lang="en-US" b="1" dirty="0"/>
              <a:t>/srv</a:t>
            </a:r>
            <a:r>
              <a:rPr lang="en-US" dirty="0"/>
              <a:t> folder.</a:t>
            </a:r>
          </a:p>
          <a:p>
            <a:pPr marL="285750" indent="-285750">
              <a:buFont typeface="Arial" panose="020B0604020202020204" pitchFamily="34" charset="0"/>
              <a:buChar char="•"/>
            </a:pPr>
            <a:r>
              <a:rPr lang="en-US" dirty="0"/>
              <a:t>In this folder we have to write a bootstrap code to use the OData V2.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A3B3FA49-28ED-417F-AE07-8EA0AEA8A1D7}"/>
              </a:ext>
            </a:extLst>
          </p:cNvPr>
          <p:cNvSpPr/>
          <p:nvPr/>
        </p:nvSpPr>
        <p:spPr>
          <a:xfrm>
            <a:off x="3356148" y="4826699"/>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V4</a:t>
            </a:r>
          </a:p>
        </p:txBody>
      </p:sp>
      <p:sp>
        <p:nvSpPr>
          <p:cNvPr id="5" name="Rectangle: Rounded Corners 4">
            <a:extLst>
              <a:ext uri="{FF2B5EF4-FFF2-40B4-BE49-F238E27FC236}">
                <a16:creationId xmlns:a16="http://schemas.microsoft.com/office/drawing/2014/main" id="{93A91FF1-8C38-47E5-ACF3-A3EC33302708}"/>
              </a:ext>
            </a:extLst>
          </p:cNvPr>
          <p:cNvSpPr/>
          <p:nvPr/>
        </p:nvSpPr>
        <p:spPr>
          <a:xfrm>
            <a:off x="462224" y="4280598"/>
            <a:ext cx="2049864" cy="208000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CAP Framework</a:t>
            </a:r>
          </a:p>
        </p:txBody>
      </p:sp>
      <p:sp>
        <p:nvSpPr>
          <p:cNvPr id="6" name="Arrow: Right 5">
            <a:extLst>
              <a:ext uri="{FF2B5EF4-FFF2-40B4-BE49-F238E27FC236}">
                <a16:creationId xmlns:a16="http://schemas.microsoft.com/office/drawing/2014/main" id="{D678D33F-7F4A-47BF-B486-B293315EF538}"/>
              </a:ext>
            </a:extLst>
          </p:cNvPr>
          <p:cNvSpPr/>
          <p:nvPr/>
        </p:nvSpPr>
        <p:spPr>
          <a:xfrm>
            <a:off x="2512088" y="5215094"/>
            <a:ext cx="84406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5B7790-92B5-4C2C-A419-5218BFC216DA}"/>
              </a:ext>
            </a:extLst>
          </p:cNvPr>
          <p:cNvSpPr/>
          <p:nvPr/>
        </p:nvSpPr>
        <p:spPr>
          <a:xfrm>
            <a:off x="6199834" y="4245428"/>
            <a:ext cx="1436914" cy="21503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OData V2 Adapter proxy</a:t>
            </a:r>
          </a:p>
        </p:txBody>
      </p:sp>
      <p:sp>
        <p:nvSpPr>
          <p:cNvPr id="10" name="Arrow: Right 9">
            <a:extLst>
              <a:ext uri="{FF2B5EF4-FFF2-40B4-BE49-F238E27FC236}">
                <a16:creationId xmlns:a16="http://schemas.microsoft.com/office/drawing/2014/main" id="{9FF640D4-C5AD-452C-9FDA-682D7C4A49C6}"/>
              </a:ext>
            </a:extLst>
          </p:cNvPr>
          <p:cNvSpPr/>
          <p:nvPr/>
        </p:nvSpPr>
        <p:spPr>
          <a:xfrm>
            <a:off x="5245239" y="5215094"/>
            <a:ext cx="954595"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8510C56-B311-4F5D-89DD-6A119BEFD597}"/>
              </a:ext>
            </a:extLst>
          </p:cNvPr>
          <p:cNvSpPr/>
          <p:nvPr/>
        </p:nvSpPr>
        <p:spPr>
          <a:xfrm>
            <a:off x="8591343" y="4868425"/>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V2</a:t>
            </a:r>
          </a:p>
        </p:txBody>
      </p:sp>
      <p:sp>
        <p:nvSpPr>
          <p:cNvPr id="14" name="Arrow: Right 13">
            <a:extLst>
              <a:ext uri="{FF2B5EF4-FFF2-40B4-BE49-F238E27FC236}">
                <a16:creationId xmlns:a16="http://schemas.microsoft.com/office/drawing/2014/main" id="{82EDE8F1-1C2B-49EE-ADF8-7F6ED92DC3DE}"/>
              </a:ext>
            </a:extLst>
          </p:cNvPr>
          <p:cNvSpPr/>
          <p:nvPr/>
        </p:nvSpPr>
        <p:spPr>
          <a:xfrm>
            <a:off x="7636747" y="5215093"/>
            <a:ext cx="954595"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8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OData V2 Proxy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 new file server.js and write the bootstrapping code for the V2 adapter proxy.</a:t>
            </a:r>
          </a:p>
          <a:p>
            <a:endParaRPr lang="en-US" dirty="0"/>
          </a:p>
          <a:p>
            <a:r>
              <a:rPr lang="en-US" dirty="0"/>
              <a:t>Exercise Code/resource:</a:t>
            </a:r>
          </a:p>
          <a:p>
            <a:pPr marL="285750" indent="-285750">
              <a:buFontTx/>
              <a:buChar char="-"/>
            </a:pPr>
            <a:r>
              <a:rPr lang="en-US" dirty="0">
                <a:hlinkClick r:id="rId3"/>
              </a:rPr>
              <a:t>server.js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0170E42-4420-4BF5-B545-976EC44C7AA7}"/>
              </a:ext>
            </a:extLst>
          </p:cNvPr>
          <p:cNvPicPr>
            <a:picLocks noChangeAspect="1"/>
          </p:cNvPicPr>
          <p:nvPr/>
        </p:nvPicPr>
        <p:blipFill>
          <a:blip r:embed="rId4"/>
          <a:stretch>
            <a:fillRect/>
          </a:stretch>
        </p:blipFill>
        <p:spPr>
          <a:xfrm>
            <a:off x="4995602" y="2446253"/>
            <a:ext cx="6189233" cy="2174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4547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5078313"/>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Concept of Localization</a:t>
            </a:r>
          </a:p>
          <a:p>
            <a:pPr marL="742950" lvl="1" indent="-285750">
              <a:buClr>
                <a:schemeClr val="tx1"/>
              </a:buClr>
              <a:buFont typeface="Arial" panose="020B0604020202020204" pitchFamily="34" charset="0"/>
              <a:buChar char="•"/>
            </a:pPr>
            <a:r>
              <a:rPr lang="en-US" dirty="0"/>
              <a:t>Localization of Dynamic Content</a:t>
            </a:r>
          </a:p>
          <a:p>
            <a:pPr marL="742950" lvl="1" indent="-285750">
              <a:buClr>
                <a:schemeClr val="tx1"/>
              </a:buClr>
              <a:buFont typeface="Arial" panose="020B0604020202020204" pitchFamily="34" charset="0"/>
              <a:buChar char="•"/>
            </a:pPr>
            <a:r>
              <a:rPr lang="en-US" dirty="0"/>
              <a:t>Localization of Static Content</a:t>
            </a:r>
          </a:p>
          <a:p>
            <a:pPr marL="742950" lvl="1" indent="-285750">
              <a:buClr>
                <a:schemeClr val="tx1"/>
              </a:buClr>
              <a:buFont typeface="Arial" panose="020B0604020202020204" pitchFamily="34" charset="0"/>
              <a:buChar char="•"/>
            </a:pPr>
            <a:r>
              <a:rPr lang="en-US" dirty="0"/>
              <a:t>Loading data in Database</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use of OData services</a:t>
            </a:r>
          </a:p>
          <a:p>
            <a:pPr marL="742950" lvl="1" indent="-285750">
              <a:buClr>
                <a:schemeClr val="tx1"/>
              </a:buClr>
              <a:buFont typeface="Arial" panose="020B0604020202020204" pitchFamily="34" charset="0"/>
              <a:buChar char="•"/>
            </a:pPr>
            <a:r>
              <a:rPr lang="en-US" dirty="0"/>
              <a:t>Operations related to the OData Service</a:t>
            </a:r>
          </a:p>
          <a:p>
            <a:pPr marL="742950" lvl="1" indent="-285750">
              <a:buClr>
                <a:schemeClr val="tx1"/>
              </a:buClr>
              <a:buFont typeface="Arial" panose="020B0604020202020204" pitchFamily="34" charset="0"/>
              <a:buChar char="•"/>
            </a:pPr>
            <a:r>
              <a:rPr lang="en-US" dirty="0"/>
              <a:t>OData query options</a:t>
            </a:r>
          </a:p>
          <a:p>
            <a:pPr marL="742950" lvl="1" indent="-285750">
              <a:buClr>
                <a:schemeClr val="tx1"/>
              </a:buClr>
              <a:buFont typeface="Arial" panose="020B0604020202020204" pitchFamily="34" charset="0"/>
              <a:buChar char="•"/>
            </a:pPr>
            <a:r>
              <a:rPr lang="en-US" dirty="0"/>
              <a:t>Exposing the OData in the CAPM</a:t>
            </a:r>
          </a:p>
          <a:p>
            <a:pPr marL="742950" lvl="1" indent="-285750">
              <a:buClr>
                <a:schemeClr val="tx1"/>
              </a:buClr>
              <a:buFont typeface="Arial" panose="020B0604020202020204" pitchFamily="34" charset="0"/>
              <a:buChar char="•"/>
            </a:pPr>
            <a:r>
              <a:rPr lang="en-US" dirty="0"/>
              <a:t>Implementing OData service</a:t>
            </a:r>
          </a:p>
          <a:p>
            <a:pPr marL="742950" lvl="1" indent="-285750">
              <a:buClr>
                <a:schemeClr val="tx1"/>
              </a:buClr>
              <a:buFont typeface="Arial" panose="020B0604020202020204" pitchFamily="34" charset="0"/>
              <a:buChar char="•"/>
            </a:pPr>
            <a:r>
              <a:rPr lang="en-US" dirty="0"/>
              <a:t>Introduction to OData V2 Proxy</a:t>
            </a:r>
          </a:p>
          <a:p>
            <a:pPr marL="742950" lvl="1" indent="-285750">
              <a:buClr>
                <a:schemeClr val="tx1"/>
              </a:buClr>
              <a:buFont typeface="Arial" panose="020B0604020202020204" pitchFamily="34" charset="0"/>
              <a:buChar char="•"/>
            </a:pPr>
            <a:r>
              <a:rPr lang="en-US" dirty="0"/>
              <a:t>Converting OData V4 to OData V2</a:t>
            </a:r>
          </a:p>
          <a:p>
            <a:pPr marL="742950" lvl="1" indent="-285750">
              <a:buClr>
                <a:schemeClr val="tx1"/>
              </a:buClr>
              <a:buFont typeface="Arial" panose="020B0604020202020204" pitchFamily="34" charset="0"/>
              <a:buChar char="•"/>
            </a:pPr>
            <a:r>
              <a:rPr lang="en-US" dirty="0"/>
              <a:t>Introduction to Postman Tool</a:t>
            </a:r>
          </a:p>
          <a:p>
            <a:pPr marL="742950" lvl="1" indent="-285750">
              <a:buClr>
                <a:schemeClr val="tx1"/>
              </a:buClr>
              <a:buFont typeface="Arial" panose="020B0604020202020204" pitchFamily="34" charset="0"/>
              <a:buChar char="•"/>
            </a:pPr>
            <a:r>
              <a:rPr lang="en-US" dirty="0"/>
              <a:t>Check the CURD operations using the Postman.</a:t>
            </a:r>
          </a:p>
          <a:p>
            <a:pPr marL="742950" lvl="1" indent="-285750">
              <a:buClr>
                <a:schemeClr val="tx1"/>
              </a:buClr>
              <a:buFont typeface="Arial" panose="020B0604020202020204" pitchFamily="34" charset="0"/>
              <a:buChar char="•"/>
            </a:pPr>
            <a:r>
              <a:rPr lang="en-US" dirty="0"/>
              <a:t>Introduction to Views in SAP CAP</a:t>
            </a:r>
          </a:p>
          <a:p>
            <a:pPr marL="742950" lvl="1" indent="-285750">
              <a:buClr>
                <a:schemeClr val="tx1"/>
              </a:buClr>
              <a:buFont typeface="Arial" panose="020B0604020202020204" pitchFamily="34" charset="0"/>
              <a:buChar char="•"/>
            </a:pPr>
            <a:r>
              <a:rPr lang="en-US" dirty="0"/>
              <a:t>Why we need Views.</a:t>
            </a:r>
          </a:p>
          <a:p>
            <a:pPr marL="742950" lvl="1" indent="-285750">
              <a:buClr>
                <a:schemeClr val="tx1"/>
              </a:buClr>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01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127133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3320788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2109459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6082DE-75F6-456B-9E81-44A9B53A2E79}"/>
              </a:ext>
            </a:extLst>
          </p:cNvPr>
          <p:cNvPicPr>
            <a:picLocks noChangeAspect="1"/>
          </p:cNvPicPr>
          <p:nvPr/>
        </p:nvPicPr>
        <p:blipFill>
          <a:blip r:embed="rId2"/>
          <a:stretch>
            <a:fillRect/>
          </a:stretch>
        </p:blipFill>
        <p:spPr>
          <a:xfrm>
            <a:off x="3657600" y="4212529"/>
            <a:ext cx="5288507" cy="2456830"/>
          </a:xfrm>
          <a:prstGeom prst="rect">
            <a:avLst/>
          </a:prstGeom>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Views in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i="0" dirty="0">
                <a:effectLst/>
              </a:rPr>
              <a:t>Core Data Service (CDS) Views are virtual data models of SAP HANA which allows direct access to underlying tables of the HANA database.</a:t>
            </a:r>
          </a:p>
          <a:p>
            <a:pPr marL="285750" indent="-285750" algn="just">
              <a:buFontTx/>
              <a:buChar char="-"/>
            </a:pPr>
            <a:r>
              <a:rPr lang="en-US" i="0" dirty="0">
                <a:effectLst/>
              </a:rPr>
              <a:t>SAP CDS Views aim to push logic from the application server to the client-side and database. This is defined by SAP as ‘Code -to-Data’ or ‘Code Pushdown’.</a:t>
            </a:r>
          </a:p>
          <a:p>
            <a:pPr marL="285750" indent="-285750" algn="just">
              <a:buFontTx/>
              <a:buChar char="-"/>
            </a:pPr>
            <a:r>
              <a:rPr lang="en-US" i="0" dirty="0">
                <a:effectLst/>
              </a:rPr>
              <a:t>CDS Views is an important technology for modern application development on SAP systems and should not be overlooked. They provide enhancements in terms of data modelling and enable improved performance when combined with SAP HANA database.</a:t>
            </a:r>
            <a:endParaRPr lang="en-US" dirty="0"/>
          </a:p>
          <a:p>
            <a:pPr marL="285750" indent="-285750" algn="just">
              <a:buFontTx/>
              <a:buChar char="-"/>
            </a:pPr>
            <a:r>
              <a:rPr lang="en-US" i="0" dirty="0">
                <a:effectLst/>
              </a:rPr>
              <a:t>CDS Views allow developers to create semantically rich data models which the application services expose to UI clients.</a:t>
            </a:r>
          </a:p>
          <a:p>
            <a:pPr marL="285750" indent="-285750" algn="just">
              <a:buFontTx/>
              <a:buChar char="-"/>
            </a:pPr>
            <a:r>
              <a:rPr lang="en-US" i="0" dirty="0">
                <a:effectLst/>
              </a:rPr>
              <a:t>While the data in SAP is still physically stored in transparent tables, CDS Views are an abstraction layer on top of the tables for data modelling purposes. They understand the relationship between database tables and hide the complexity from the programmer.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4283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600" b="1" dirty="0">
                <a:latin typeface="Cooper Black" panose="0208090404030B020404" pitchFamily="18" charset="0"/>
              </a:rPr>
              <a:t>Why we need views in a software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342900" indent="-342900" algn="just">
              <a:buFontTx/>
              <a:buChar char="-"/>
            </a:pPr>
            <a:r>
              <a:rPr lang="en-US" sz="1800" dirty="0"/>
              <a:t>They display non-normalized data. The data is spread in multiple tables, and it is difficult for developers to every time write JOINs. </a:t>
            </a:r>
          </a:p>
          <a:p>
            <a:pPr marL="342900" indent="-342900" algn="just">
              <a:buFontTx/>
              <a:buChar char="-"/>
            </a:pPr>
            <a:r>
              <a:rPr lang="en-US" sz="1800" dirty="0"/>
              <a:t>The application needs data which is presentable to user</a:t>
            </a:r>
          </a:p>
          <a:p>
            <a:pPr marL="342900" indent="-342900" algn="just">
              <a:buFontTx/>
              <a:buChar char="-"/>
            </a:pPr>
            <a:r>
              <a:rPr lang="en-US" sz="1800" dirty="0"/>
              <a:t>View gives security because users cannot update data using view</a:t>
            </a:r>
          </a:p>
          <a:p>
            <a:pPr marL="342900" indent="-342900" algn="just">
              <a:buFontTx/>
              <a:buChar char="-"/>
            </a:pPr>
            <a:r>
              <a:rPr lang="en-US" sz="1800" dirty="0"/>
              <a:t>They can aggregate data like find total sales per customer.</a:t>
            </a:r>
          </a:p>
          <a:p>
            <a:pPr marL="342900" indent="-342900" algn="just">
              <a:buFontTx/>
              <a:buChar char="-"/>
            </a:pPr>
            <a:r>
              <a:rPr lang="en-US" sz="1800" dirty="0"/>
              <a:t>Expose columns of technical type to more semantic names</a:t>
            </a:r>
          </a:p>
          <a:p>
            <a:pPr marL="342900" indent="-342900" algn="just">
              <a:buFontTx/>
              <a:buChar char="-"/>
            </a:pPr>
            <a:endParaRPr lang="en-US" dirty="0"/>
          </a:p>
          <a:p>
            <a:pPr marL="342900" indent="-342900" algn="just">
              <a:buFontTx/>
              <a:buChar char="-"/>
            </a:pPr>
            <a:endParaRPr lang="en-US" sz="1800" dirty="0"/>
          </a:p>
          <a:p>
            <a:pPr algn="just"/>
            <a:r>
              <a:rPr lang="en-US" b="1" dirty="0"/>
              <a:t>Syntax of defining Views</a:t>
            </a:r>
          </a:p>
          <a:p>
            <a:pPr algn="just"/>
            <a:r>
              <a:rPr kumimoji="0" lang="en-US" altLang="en-US" b="0" i="0" u="none" strike="noStrike" cap="none" normalizeH="0" baseline="0" dirty="0">
                <a:ln>
                  <a:noFill/>
                </a:ln>
                <a:solidFill>
                  <a:srgbClr val="222222"/>
                </a:solidFill>
                <a:effectLst/>
              </a:rPr>
              <a:t>Use the </a:t>
            </a:r>
            <a:r>
              <a:rPr kumimoji="0" lang="en-US" altLang="en-US" b="0" i="1" u="none" strike="noStrike" cap="none" normalizeH="0" baseline="0" dirty="0">
                <a:ln>
                  <a:noFill/>
                </a:ln>
                <a:solidFill>
                  <a:srgbClr val="8B0000"/>
                </a:solidFill>
                <a:effectLst/>
              </a:rPr>
              <a:t>as select from</a:t>
            </a:r>
            <a:r>
              <a:rPr kumimoji="0" lang="en-US" altLang="en-US" b="0" i="0" u="none" strike="noStrike" cap="none" normalizeH="0" baseline="0" dirty="0">
                <a:ln>
                  <a:noFill/>
                </a:ln>
                <a:solidFill>
                  <a:srgbClr val="222222"/>
                </a:solidFill>
                <a:effectLst/>
              </a:rPr>
              <a:t> variant to use all possible features an underlying relational database would support using any valid </a:t>
            </a:r>
            <a:r>
              <a:rPr kumimoji="0" lang="en-US" altLang="en-US" b="0" i="0" u="none" strike="noStrike" cap="none" normalizeH="0" baseline="0" dirty="0">
                <a:ln>
                  <a:noFill/>
                </a:ln>
                <a:solidFill>
                  <a:srgbClr val="003399"/>
                </a:solidFill>
                <a:effectLst/>
                <a:hlinkClick r:id="rId3"/>
              </a:rPr>
              <a:t>CQL</a:t>
            </a:r>
            <a:r>
              <a:rPr kumimoji="0" lang="en-US" altLang="en-US" b="0" i="0" u="none" strike="noStrike" cap="none" normalizeH="0" baseline="0" dirty="0">
                <a:ln>
                  <a:noFill/>
                </a:ln>
                <a:solidFill>
                  <a:srgbClr val="222222"/>
                </a:solidFill>
                <a:effectLst/>
              </a:rPr>
              <a:t> query including all query clauses.</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1" name="TextBox 10">
            <a:extLst>
              <a:ext uri="{FF2B5EF4-FFF2-40B4-BE49-F238E27FC236}">
                <a16:creationId xmlns:a16="http://schemas.microsoft.com/office/drawing/2014/main" id="{A4D54774-DAF2-4CC9-A76F-D78272DD6FB0}"/>
              </a:ext>
            </a:extLst>
          </p:cNvPr>
          <p:cNvSpPr txBox="1"/>
          <p:nvPr/>
        </p:nvSpPr>
        <p:spPr>
          <a:xfrm>
            <a:off x="565221" y="4527984"/>
            <a:ext cx="327325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dirty="0">
                <a:solidFill>
                  <a:srgbClr val="D4D4D4"/>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EF42DD8-357A-435D-95CA-0BDF10348CE0}"/>
              </a:ext>
            </a:extLst>
          </p:cNvPr>
          <p:cNvSpPr txBox="1"/>
          <p:nvPr/>
        </p:nvSpPr>
        <p:spPr>
          <a:xfrm>
            <a:off x="391886" y="4138512"/>
            <a:ext cx="3908809" cy="369332"/>
          </a:xfrm>
          <a:prstGeom prst="rect">
            <a:avLst/>
          </a:prstGeom>
          <a:noFill/>
        </p:spPr>
        <p:txBody>
          <a:bodyPr wrap="square" rtlCol="0">
            <a:spAutoFit/>
          </a:bodyPr>
          <a:lstStyle/>
          <a:p>
            <a:r>
              <a:rPr lang="en-US" dirty="0"/>
              <a:t>Case Insensitive Naming of the View</a:t>
            </a:r>
          </a:p>
        </p:txBody>
      </p:sp>
      <p:sp>
        <p:nvSpPr>
          <p:cNvPr id="13" name="TextBox 12">
            <a:extLst>
              <a:ext uri="{FF2B5EF4-FFF2-40B4-BE49-F238E27FC236}">
                <a16:creationId xmlns:a16="http://schemas.microsoft.com/office/drawing/2014/main" id="{C0DA3996-84CF-4D33-AA7D-7B72339C06CE}"/>
              </a:ext>
            </a:extLst>
          </p:cNvPr>
          <p:cNvSpPr txBox="1"/>
          <p:nvPr/>
        </p:nvSpPr>
        <p:spPr>
          <a:xfrm>
            <a:off x="6354746" y="4527984"/>
            <a:ext cx="350268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b="0" dirty="0">
                <a:solidFill>
                  <a:schemeClr val="accent6"/>
                </a:solidFill>
                <a:effectLst/>
                <a:latin typeface="Consolas" panose="020B0609020204030204" pitchFamily="49" charset="0"/>
              </a:rPr>
              <a:t>!</a:t>
            </a:r>
            <a:r>
              <a:rPr lang="en-US" dirty="0">
                <a:solidFill>
                  <a:schemeClr val="accent6"/>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FED51120-BE84-425E-B9FF-6CE7BCE77261}"/>
              </a:ext>
            </a:extLst>
          </p:cNvPr>
          <p:cNvSpPr txBox="1"/>
          <p:nvPr/>
        </p:nvSpPr>
        <p:spPr>
          <a:xfrm>
            <a:off x="6191460" y="4138512"/>
            <a:ext cx="3908809" cy="369332"/>
          </a:xfrm>
          <a:prstGeom prst="rect">
            <a:avLst/>
          </a:prstGeom>
          <a:noFill/>
        </p:spPr>
        <p:txBody>
          <a:bodyPr wrap="square" rtlCol="0">
            <a:spAutoFit/>
          </a:bodyPr>
          <a:lstStyle/>
          <a:p>
            <a:r>
              <a:rPr lang="en-US" dirty="0"/>
              <a:t>Case Sensitive Naming of the View</a:t>
            </a:r>
          </a:p>
        </p:txBody>
      </p:sp>
    </p:spTree>
    <p:extLst>
      <p:ext uri="{BB962C8B-B14F-4D97-AF65-F5344CB8AC3E}">
        <p14:creationId xmlns:p14="http://schemas.microsoft.com/office/powerpoint/2010/main" val="1283325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CDS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our first CDS View which will expose the  non-normalized data for purchase order and purchase order items in combined form. We will expose this view using  a new service named </a:t>
            </a:r>
            <a:r>
              <a:rPr lang="en-US" b="1" dirty="0"/>
              <a:t>CDSService.</a:t>
            </a:r>
          </a:p>
          <a:p>
            <a:endParaRPr lang="en-US" dirty="0"/>
          </a:p>
          <a:p>
            <a:endParaRPr lang="en-US" dirty="0"/>
          </a:p>
          <a:p>
            <a:r>
              <a:rPr lang="en-US" dirty="0"/>
              <a:t>Exercise code/resource:</a:t>
            </a:r>
          </a:p>
          <a:p>
            <a:pPr marL="285750" indent="-285750">
              <a:buFontTx/>
              <a:buChar char="-"/>
            </a:pPr>
            <a:r>
              <a:rPr lang="en-US" dirty="0">
                <a:hlinkClick r:id="rId3"/>
              </a:rPr>
              <a:t>CDSViews.cds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A57157-92D7-4997-8AFD-6CABB3030A48}"/>
              </a:ext>
            </a:extLst>
          </p:cNvPr>
          <p:cNvPicPr>
            <a:picLocks noChangeAspect="1"/>
          </p:cNvPicPr>
          <p:nvPr/>
        </p:nvPicPr>
        <p:blipFill>
          <a:blip r:embed="rId4"/>
          <a:stretch>
            <a:fillRect/>
          </a:stretch>
        </p:blipFill>
        <p:spPr>
          <a:xfrm>
            <a:off x="5852480" y="1794752"/>
            <a:ext cx="5570926" cy="4304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1092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CDS Views in OData Entity Set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Syntax to Expose the CDS Views in OData Entity Set.</a:t>
            </a:r>
          </a:p>
          <a:p>
            <a:pPr algn="just"/>
            <a:r>
              <a:rPr lang="en-US" dirty="0"/>
              <a:t>The syntax for exposing the CDS Views in the service is same as it is for the data model.</a:t>
            </a:r>
          </a:p>
          <a:p>
            <a:pPr marL="285750" indent="-285750" algn="just">
              <a:buFontTx/>
              <a:buChar char="-"/>
            </a:pPr>
            <a:r>
              <a:rPr lang="en-US" dirty="0"/>
              <a:t>We just have to reference the CDS View Definition in place of the data model</a:t>
            </a:r>
          </a:p>
          <a:p>
            <a:pPr marL="285750" indent="-285750" algn="just">
              <a:buFontTx/>
              <a:buChar char="-"/>
            </a:pPr>
            <a:r>
              <a:rPr lang="en-US" dirty="0"/>
              <a:t>And the CDS Views data object in place of the data models data object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691B9005-0FB8-4D60-82B5-C1046E4437AD}"/>
              </a:ext>
            </a:extLst>
          </p:cNvPr>
          <p:cNvPicPr>
            <a:picLocks noChangeAspect="1"/>
          </p:cNvPicPr>
          <p:nvPr/>
        </p:nvPicPr>
        <p:blipFill>
          <a:blip r:embed="rId4"/>
          <a:stretch>
            <a:fillRect/>
          </a:stretch>
        </p:blipFill>
        <p:spPr>
          <a:xfrm>
            <a:off x="576284" y="2948723"/>
            <a:ext cx="11162743" cy="2682472"/>
          </a:xfrm>
          <a:prstGeom prst="rect">
            <a:avLst/>
          </a:prstGeom>
        </p:spPr>
      </p:pic>
    </p:spTree>
    <p:extLst>
      <p:ext uri="{BB962C8B-B14F-4D97-AF65-F5344CB8AC3E}">
        <p14:creationId xmlns:p14="http://schemas.microsoft.com/office/powerpoint/2010/main" val="279981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Create a new file in </a:t>
            </a:r>
            <a:r>
              <a:rPr lang="en-US" b="1" dirty="0"/>
              <a:t>/srv </a:t>
            </a:r>
            <a:r>
              <a:rPr lang="en-US" dirty="0"/>
              <a:t>folder and name it as CDSServices.cds</a:t>
            </a:r>
          </a:p>
          <a:p>
            <a:pPr marL="285750" indent="-285750">
              <a:buFontTx/>
              <a:buChar char="-"/>
            </a:pPr>
            <a:r>
              <a:rPr lang="en-US" dirty="0"/>
              <a:t>Write the code to expose the cds view as service (past the code form below link)</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hlinkClick r:id="rId3"/>
              </a:rPr>
              <a:t>CDSServices.cds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1B2A60F4-BD18-428D-83EC-48418D3E9D22}"/>
              </a:ext>
            </a:extLst>
          </p:cNvPr>
          <p:cNvPicPr>
            <a:picLocks noChangeAspect="1"/>
          </p:cNvPicPr>
          <p:nvPr/>
        </p:nvPicPr>
        <p:blipFill>
          <a:blip r:embed="rId4"/>
          <a:stretch>
            <a:fillRect/>
          </a:stretch>
        </p:blipFill>
        <p:spPr>
          <a:xfrm>
            <a:off x="7493201" y="3364412"/>
            <a:ext cx="3740856" cy="2153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601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6" y="779090"/>
            <a:ext cx="5968212" cy="4524315"/>
          </a:xfrm>
          <a:prstGeom prst="rect">
            <a:avLst/>
          </a:prstGeom>
          <a:noFill/>
        </p:spPr>
        <p:txBody>
          <a:bodyPr wrap="square" rtlCol="0">
            <a:spAutoFit/>
          </a:bodyPr>
          <a:lstStyle/>
          <a:p>
            <a:pPr algn="just"/>
            <a:r>
              <a:rPr lang="en-US" b="1" i="0" dirty="0">
                <a:effectLst/>
              </a:rPr>
              <a:t>Localization </a:t>
            </a:r>
            <a:r>
              <a:rPr lang="en-US" b="0" i="0" dirty="0">
                <a:effectLst/>
              </a:rPr>
              <a:t>refers to adapting your business application to different languages to cater to specific regional markets. This is important for anything that is visible in the UIs.</a:t>
            </a:r>
          </a:p>
          <a:p>
            <a:pPr algn="just"/>
            <a:r>
              <a:rPr lang="en-US" b="1" i="0" dirty="0">
                <a:effectLst/>
              </a:rPr>
              <a:t>Localization </a:t>
            </a:r>
            <a:r>
              <a:rPr lang="en-US" b="0" i="0" dirty="0">
                <a:effectLst/>
              </a:rPr>
              <a:t>is split into two categories,</a:t>
            </a:r>
            <a:r>
              <a:rPr lang="en-US" b="1" dirty="0"/>
              <a:t> L</a:t>
            </a:r>
            <a:r>
              <a:rPr lang="en-US" b="1" i="0" dirty="0">
                <a:effectLst/>
              </a:rPr>
              <a:t>ocalization for static content</a:t>
            </a:r>
            <a:r>
              <a:rPr lang="en-US" dirty="0"/>
              <a:t> and </a:t>
            </a:r>
            <a:r>
              <a:rPr lang="en-US" b="1" dirty="0"/>
              <a:t>L</a:t>
            </a:r>
            <a:r>
              <a:rPr lang="en-US" b="1" i="0" dirty="0">
                <a:effectLst/>
              </a:rPr>
              <a:t>ocalization for dynamic content</a:t>
            </a:r>
            <a:endParaRPr lang="en-US" b="0" i="0" dirty="0">
              <a:effectLst/>
            </a:endParaRPr>
          </a:p>
          <a:p>
            <a:pPr algn="just"/>
            <a:endParaRPr lang="en-US" b="0" i="0" dirty="0">
              <a:effectLst/>
            </a:endParaRPr>
          </a:p>
          <a:p>
            <a:pPr algn="just"/>
            <a:r>
              <a:rPr lang="en-US" b="1" dirty="0"/>
              <a:t>L</a:t>
            </a:r>
            <a:r>
              <a:rPr lang="en-US" b="1" i="0" dirty="0">
                <a:effectLst/>
              </a:rPr>
              <a:t>ocalization for dynamic content</a:t>
            </a:r>
          </a:p>
          <a:p>
            <a:pPr algn="just"/>
            <a:r>
              <a:rPr lang="en-US" b="0" i="0" dirty="0">
                <a:effectLst/>
              </a:rPr>
              <a:t>This is achieved by marking the attributes that need to support multiple languages with a special keyword called "localized", this then creates a text table for each entity which has attributes defined as </a:t>
            </a:r>
            <a:r>
              <a:rPr lang="en-US" b="1" i="0" dirty="0">
                <a:effectLst/>
              </a:rPr>
              <a:t>"localized"</a:t>
            </a:r>
            <a:endParaRPr lang="en-US" b="0" i="0" dirty="0">
              <a:effectLst/>
            </a:endParaRPr>
          </a:p>
          <a:p>
            <a:pPr algn="just"/>
            <a:r>
              <a:rPr lang="en-US" b="0" i="0" dirty="0">
                <a:effectLst/>
              </a:rPr>
              <a:t>Dynamic content that depends on the data that is stored in our persistence service.</a:t>
            </a:r>
          </a:p>
          <a:p>
            <a:pPr algn="just"/>
            <a:r>
              <a:rPr lang="en-US" b="0" i="0" dirty="0">
                <a:effectLst/>
              </a:rPr>
              <a:t>The attributes that need to support multiple languages need to be marked with a special keyword called </a:t>
            </a:r>
            <a:r>
              <a:rPr lang="en-US" b="1" i="0" dirty="0">
                <a:effectLst/>
              </a:rPr>
              <a:t>"localized"</a:t>
            </a:r>
            <a:r>
              <a:rPr lang="en-US" b="0" i="0" dirty="0">
                <a:effectLst/>
              </a:rPr>
              <a:t>, as we see here. In this case a text table is created for the 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2">
            <a:extLst>
              <a:ext uri="{FF2B5EF4-FFF2-40B4-BE49-F238E27FC236}">
                <a16:creationId xmlns:a16="http://schemas.microsoft.com/office/drawing/2014/main" id="{7F76BFC5-31BF-4DA8-8228-45ABB3760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4"/>
          <a:stretch/>
        </p:blipFill>
        <p:spPr bwMode="auto">
          <a:xfrm>
            <a:off x="6517653" y="896528"/>
            <a:ext cx="5333268" cy="4801314"/>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C7DD0B4B-28DB-410D-BB98-E971A200BEE7}"/>
              </a:ext>
            </a:extLst>
          </p:cNvPr>
          <p:cNvSpPr txBox="1"/>
          <p:nvPr/>
        </p:nvSpPr>
        <p:spPr>
          <a:xfrm>
            <a:off x="746091" y="5614592"/>
            <a:ext cx="4639825" cy="369332"/>
          </a:xfrm>
          <a:prstGeom prst="rect">
            <a:avLst/>
          </a:prstGeom>
          <a:noFill/>
        </p:spPr>
        <p:txBody>
          <a:bodyPr wrap="square">
            <a:spAutoFit/>
          </a:bodyPr>
          <a:lstStyle/>
          <a:p>
            <a:r>
              <a:rPr lang="en-US" b="0" dirty="0">
                <a:solidFill>
                  <a:srgbClr val="267F99"/>
                </a:solidFill>
                <a:effectLst/>
                <a:latin typeface="Consolas" panose="020B0609020204030204" pitchFamily="49" charset="0"/>
              </a:rPr>
              <a:t>DESCRIPTION</a:t>
            </a:r>
            <a:r>
              <a:rPr lang="en-US" b="0" dirty="0">
                <a:solidFill>
                  <a:srgbClr val="0000FF"/>
                </a:solidFill>
                <a:effectLst/>
                <a:latin typeface="Consolas" panose="020B0609020204030204" pitchFamily="49" charset="0"/>
              </a:rPr>
              <a:t>: localized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(255);</a:t>
            </a:r>
          </a:p>
        </p:txBody>
      </p:sp>
    </p:spTree>
    <p:extLst>
      <p:ext uri="{BB962C8B-B14F-4D97-AF65-F5344CB8AC3E}">
        <p14:creationId xmlns:p14="http://schemas.microsoft.com/office/powerpoint/2010/main" val="2306861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Dynamic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products entity remove the DESC_GUID field and add DESCRIPTION field aa localized String(255);</a:t>
            </a:r>
          </a:p>
          <a:p>
            <a:endParaRPr lang="en-US" dirty="0"/>
          </a:p>
          <a:p>
            <a:r>
              <a:rPr lang="en-US" dirty="0"/>
              <a:t>Exercise Code:</a:t>
            </a:r>
          </a:p>
          <a:p>
            <a:pPr marL="285750" indent="-285750">
              <a:buFontTx/>
              <a:buChar char="-"/>
            </a:pPr>
            <a:r>
              <a:rPr lang="en-US" dirty="0">
                <a:hlinkClick r:id="rId3"/>
              </a:rPr>
              <a:t>datamodel.cds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69CA867-0D31-44E6-A98F-A3114AEB7631}"/>
              </a:ext>
            </a:extLst>
          </p:cNvPr>
          <p:cNvPicPr>
            <a:picLocks noChangeAspect="1"/>
          </p:cNvPicPr>
          <p:nvPr/>
        </p:nvPicPr>
        <p:blipFill>
          <a:blip r:embed="rId4"/>
          <a:stretch>
            <a:fillRect/>
          </a:stretch>
        </p:blipFill>
        <p:spPr>
          <a:xfrm>
            <a:off x="6173823" y="1979419"/>
            <a:ext cx="5440850" cy="374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047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 name="Group 274">
            <a:extLst>
              <a:ext uri="{FF2B5EF4-FFF2-40B4-BE49-F238E27FC236}">
                <a16:creationId xmlns:a16="http://schemas.microsoft.com/office/drawing/2014/main" id="{17231C78-AB63-1801-8BC6-F5EA2B6717F4}"/>
              </a:ext>
            </a:extLst>
          </p:cNvPr>
          <p:cNvGrpSpPr/>
          <p:nvPr/>
        </p:nvGrpSpPr>
        <p:grpSpPr>
          <a:xfrm>
            <a:off x="654991" y="138221"/>
            <a:ext cx="11014560" cy="6481080"/>
            <a:chOff x="654991" y="138221"/>
            <a:chExt cx="11014560" cy="6481080"/>
          </a:xfrm>
        </p:grpSpPr>
        <mc:AlternateContent xmlns:mc="http://schemas.openxmlformats.org/markup-compatibility/2006">
          <mc:Choice xmlns:p14="http://schemas.microsoft.com/office/powerpoint/2010/main" Requires="p14">
            <p:contentPart p14:bwMode="auto" r:id="rId2">
              <p14:nvContentPartPr>
                <p14:cNvPr id="78" name="Ink 77">
                  <a:extLst>
                    <a:ext uri="{FF2B5EF4-FFF2-40B4-BE49-F238E27FC236}">
                      <a16:creationId xmlns:a16="http://schemas.microsoft.com/office/drawing/2014/main" id="{06FE51B5-124B-813F-4B9D-A7F3E26A721A}"/>
                    </a:ext>
                  </a:extLst>
                </p14:cNvPr>
                <p14:cNvContentPartPr/>
                <p14:nvPr/>
              </p14:nvContentPartPr>
              <p14:xfrm>
                <a:off x="7393471" y="668141"/>
                <a:ext cx="30960" cy="155520"/>
              </p14:xfrm>
            </p:contentPart>
          </mc:Choice>
          <mc:Fallback>
            <p:pic>
              <p:nvPicPr>
                <p:cNvPr id="78" name="Ink 77">
                  <a:extLst>
                    <a:ext uri="{FF2B5EF4-FFF2-40B4-BE49-F238E27FC236}">
                      <a16:creationId xmlns:a16="http://schemas.microsoft.com/office/drawing/2014/main" id="{06FE51B5-124B-813F-4B9D-A7F3E26A721A}"/>
                    </a:ext>
                  </a:extLst>
                </p:cNvPr>
                <p:cNvPicPr/>
                <p:nvPr/>
              </p:nvPicPr>
              <p:blipFill>
                <a:blip r:embed="rId3"/>
                <a:stretch>
                  <a:fillRect/>
                </a:stretch>
              </p:blipFill>
              <p:spPr>
                <a:xfrm>
                  <a:off x="7384831" y="659501"/>
                  <a:ext cx="486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9" name="Ink 78">
                  <a:extLst>
                    <a:ext uri="{FF2B5EF4-FFF2-40B4-BE49-F238E27FC236}">
                      <a16:creationId xmlns:a16="http://schemas.microsoft.com/office/drawing/2014/main" id="{C0BFFC06-634E-0258-769C-9AEA09DCF783}"/>
                    </a:ext>
                  </a:extLst>
                </p14:cNvPr>
                <p14:cNvContentPartPr/>
                <p14:nvPr/>
              </p14:nvContentPartPr>
              <p14:xfrm>
                <a:off x="7269631" y="641501"/>
                <a:ext cx="247680" cy="185040"/>
              </p14:xfrm>
            </p:contentPart>
          </mc:Choice>
          <mc:Fallback>
            <p:pic>
              <p:nvPicPr>
                <p:cNvPr id="79" name="Ink 78">
                  <a:extLst>
                    <a:ext uri="{FF2B5EF4-FFF2-40B4-BE49-F238E27FC236}">
                      <a16:creationId xmlns:a16="http://schemas.microsoft.com/office/drawing/2014/main" id="{C0BFFC06-634E-0258-769C-9AEA09DCF783}"/>
                    </a:ext>
                  </a:extLst>
                </p:cNvPr>
                <p:cNvPicPr/>
                <p:nvPr/>
              </p:nvPicPr>
              <p:blipFill>
                <a:blip r:embed="rId5"/>
                <a:stretch>
                  <a:fillRect/>
                </a:stretch>
              </p:blipFill>
              <p:spPr>
                <a:xfrm>
                  <a:off x="7260991" y="632861"/>
                  <a:ext cx="2653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0" name="Ink 79">
                  <a:extLst>
                    <a:ext uri="{FF2B5EF4-FFF2-40B4-BE49-F238E27FC236}">
                      <a16:creationId xmlns:a16="http://schemas.microsoft.com/office/drawing/2014/main" id="{5CBB7433-A8A3-F50E-E68C-B22BAF32E1B8}"/>
                    </a:ext>
                  </a:extLst>
                </p14:cNvPr>
                <p14:cNvContentPartPr/>
                <p14:nvPr/>
              </p14:nvContentPartPr>
              <p14:xfrm>
                <a:off x="7668511" y="638621"/>
                <a:ext cx="168120" cy="187200"/>
              </p14:xfrm>
            </p:contentPart>
          </mc:Choice>
          <mc:Fallback>
            <p:pic>
              <p:nvPicPr>
                <p:cNvPr id="80" name="Ink 79">
                  <a:extLst>
                    <a:ext uri="{FF2B5EF4-FFF2-40B4-BE49-F238E27FC236}">
                      <a16:creationId xmlns:a16="http://schemas.microsoft.com/office/drawing/2014/main" id="{5CBB7433-A8A3-F50E-E68C-B22BAF32E1B8}"/>
                    </a:ext>
                  </a:extLst>
                </p:cNvPr>
                <p:cNvPicPr/>
                <p:nvPr/>
              </p:nvPicPr>
              <p:blipFill>
                <a:blip r:embed="rId7"/>
                <a:stretch>
                  <a:fillRect/>
                </a:stretch>
              </p:blipFill>
              <p:spPr>
                <a:xfrm>
                  <a:off x="7659511" y="629621"/>
                  <a:ext cx="1857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1" name="Ink 80">
                  <a:extLst>
                    <a:ext uri="{FF2B5EF4-FFF2-40B4-BE49-F238E27FC236}">
                      <a16:creationId xmlns:a16="http://schemas.microsoft.com/office/drawing/2014/main" id="{B91225FC-91C3-FB69-3CC9-C0B5AC63E46D}"/>
                    </a:ext>
                  </a:extLst>
                </p14:cNvPr>
                <p14:cNvContentPartPr/>
                <p14:nvPr/>
              </p14:nvContentPartPr>
              <p14:xfrm>
                <a:off x="7750231" y="741221"/>
                <a:ext cx="95760" cy="6480"/>
              </p14:xfrm>
            </p:contentPart>
          </mc:Choice>
          <mc:Fallback>
            <p:pic>
              <p:nvPicPr>
                <p:cNvPr id="81" name="Ink 80">
                  <a:extLst>
                    <a:ext uri="{FF2B5EF4-FFF2-40B4-BE49-F238E27FC236}">
                      <a16:creationId xmlns:a16="http://schemas.microsoft.com/office/drawing/2014/main" id="{B91225FC-91C3-FB69-3CC9-C0B5AC63E46D}"/>
                    </a:ext>
                  </a:extLst>
                </p:cNvPr>
                <p:cNvPicPr/>
                <p:nvPr/>
              </p:nvPicPr>
              <p:blipFill>
                <a:blip r:embed="rId9"/>
                <a:stretch>
                  <a:fillRect/>
                </a:stretch>
              </p:blipFill>
              <p:spPr>
                <a:xfrm>
                  <a:off x="7741591" y="732581"/>
                  <a:ext cx="1134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7" name="Ink 86">
                  <a:extLst>
                    <a:ext uri="{FF2B5EF4-FFF2-40B4-BE49-F238E27FC236}">
                      <a16:creationId xmlns:a16="http://schemas.microsoft.com/office/drawing/2014/main" id="{B346C32C-1122-670C-9EE8-E4FCBE25CE9F}"/>
                    </a:ext>
                  </a:extLst>
                </p14:cNvPr>
                <p14:cNvContentPartPr/>
                <p14:nvPr/>
              </p14:nvContentPartPr>
              <p14:xfrm>
                <a:off x="9703951" y="717461"/>
                <a:ext cx="30960" cy="157680"/>
              </p14:xfrm>
            </p:contentPart>
          </mc:Choice>
          <mc:Fallback>
            <p:pic>
              <p:nvPicPr>
                <p:cNvPr id="87" name="Ink 86">
                  <a:extLst>
                    <a:ext uri="{FF2B5EF4-FFF2-40B4-BE49-F238E27FC236}">
                      <a16:creationId xmlns:a16="http://schemas.microsoft.com/office/drawing/2014/main" id="{B346C32C-1122-670C-9EE8-E4FCBE25CE9F}"/>
                    </a:ext>
                  </a:extLst>
                </p:cNvPr>
                <p:cNvPicPr/>
                <p:nvPr/>
              </p:nvPicPr>
              <p:blipFill>
                <a:blip r:embed="rId11"/>
                <a:stretch>
                  <a:fillRect/>
                </a:stretch>
              </p:blipFill>
              <p:spPr>
                <a:xfrm>
                  <a:off x="9695311" y="708821"/>
                  <a:ext cx="486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8" name="Ink 87">
                  <a:extLst>
                    <a:ext uri="{FF2B5EF4-FFF2-40B4-BE49-F238E27FC236}">
                      <a16:creationId xmlns:a16="http://schemas.microsoft.com/office/drawing/2014/main" id="{118AE3F6-F608-BA6E-AB06-3366F987407E}"/>
                    </a:ext>
                  </a:extLst>
                </p14:cNvPr>
                <p14:cNvContentPartPr/>
                <p14:nvPr/>
              </p14:nvContentPartPr>
              <p14:xfrm>
                <a:off x="9724111" y="627101"/>
                <a:ext cx="201960" cy="111960"/>
              </p14:xfrm>
            </p:contentPart>
          </mc:Choice>
          <mc:Fallback>
            <p:pic>
              <p:nvPicPr>
                <p:cNvPr id="88" name="Ink 87">
                  <a:extLst>
                    <a:ext uri="{FF2B5EF4-FFF2-40B4-BE49-F238E27FC236}">
                      <a16:creationId xmlns:a16="http://schemas.microsoft.com/office/drawing/2014/main" id="{118AE3F6-F608-BA6E-AB06-3366F987407E}"/>
                    </a:ext>
                  </a:extLst>
                </p:cNvPr>
                <p:cNvPicPr/>
                <p:nvPr/>
              </p:nvPicPr>
              <p:blipFill>
                <a:blip r:embed="rId13"/>
                <a:stretch>
                  <a:fillRect/>
                </a:stretch>
              </p:blipFill>
              <p:spPr>
                <a:xfrm>
                  <a:off x="9715111" y="618461"/>
                  <a:ext cx="2196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9" name="Ink 88">
                  <a:extLst>
                    <a:ext uri="{FF2B5EF4-FFF2-40B4-BE49-F238E27FC236}">
                      <a16:creationId xmlns:a16="http://schemas.microsoft.com/office/drawing/2014/main" id="{1B312A26-6F1A-16D9-D51B-7375793B7B50}"/>
                    </a:ext>
                  </a:extLst>
                </p14:cNvPr>
                <p14:cNvContentPartPr/>
                <p14:nvPr/>
              </p14:nvContentPartPr>
              <p14:xfrm>
                <a:off x="10028311" y="618461"/>
                <a:ext cx="223200" cy="282600"/>
              </p14:xfrm>
            </p:contentPart>
          </mc:Choice>
          <mc:Fallback>
            <p:pic>
              <p:nvPicPr>
                <p:cNvPr id="89" name="Ink 88">
                  <a:extLst>
                    <a:ext uri="{FF2B5EF4-FFF2-40B4-BE49-F238E27FC236}">
                      <a16:creationId xmlns:a16="http://schemas.microsoft.com/office/drawing/2014/main" id="{1B312A26-6F1A-16D9-D51B-7375793B7B50}"/>
                    </a:ext>
                  </a:extLst>
                </p:cNvPr>
                <p:cNvPicPr/>
                <p:nvPr/>
              </p:nvPicPr>
              <p:blipFill>
                <a:blip r:embed="rId15"/>
                <a:stretch>
                  <a:fillRect/>
                </a:stretch>
              </p:blipFill>
              <p:spPr>
                <a:xfrm>
                  <a:off x="10019311" y="609821"/>
                  <a:ext cx="24084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 name="Ink 1">
                  <a:extLst>
                    <a:ext uri="{FF2B5EF4-FFF2-40B4-BE49-F238E27FC236}">
                      <a16:creationId xmlns:a16="http://schemas.microsoft.com/office/drawing/2014/main" id="{53E07E0D-8497-AAAB-B536-A5817AF4C8E4}"/>
                    </a:ext>
                  </a:extLst>
                </p14:cNvPr>
                <p14:cNvContentPartPr/>
                <p14:nvPr/>
              </p14:nvContentPartPr>
              <p14:xfrm>
                <a:off x="786391" y="4681421"/>
                <a:ext cx="2774880" cy="1249200"/>
              </p14:xfrm>
            </p:contentPart>
          </mc:Choice>
          <mc:Fallback>
            <p:pic>
              <p:nvPicPr>
                <p:cNvPr id="2" name="Ink 1">
                  <a:extLst>
                    <a:ext uri="{FF2B5EF4-FFF2-40B4-BE49-F238E27FC236}">
                      <a16:creationId xmlns:a16="http://schemas.microsoft.com/office/drawing/2014/main" id="{53E07E0D-8497-AAAB-B536-A5817AF4C8E4}"/>
                    </a:ext>
                  </a:extLst>
                </p:cNvPr>
                <p:cNvPicPr/>
                <p:nvPr/>
              </p:nvPicPr>
              <p:blipFill>
                <a:blip r:embed="rId17"/>
                <a:stretch>
                  <a:fillRect/>
                </a:stretch>
              </p:blipFill>
              <p:spPr>
                <a:xfrm>
                  <a:off x="777391" y="4672421"/>
                  <a:ext cx="2792520" cy="1266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 name="Ink 2">
                  <a:extLst>
                    <a:ext uri="{FF2B5EF4-FFF2-40B4-BE49-F238E27FC236}">
                      <a16:creationId xmlns:a16="http://schemas.microsoft.com/office/drawing/2014/main" id="{5F69ED78-1286-6D80-9043-42FC49F475FA}"/>
                    </a:ext>
                  </a:extLst>
                </p14:cNvPr>
                <p14:cNvContentPartPr/>
                <p14:nvPr/>
              </p14:nvContentPartPr>
              <p14:xfrm>
                <a:off x="1501711" y="5147621"/>
                <a:ext cx="203400" cy="299520"/>
              </p14:xfrm>
            </p:contentPart>
          </mc:Choice>
          <mc:Fallback>
            <p:pic>
              <p:nvPicPr>
                <p:cNvPr id="3" name="Ink 2">
                  <a:extLst>
                    <a:ext uri="{FF2B5EF4-FFF2-40B4-BE49-F238E27FC236}">
                      <a16:creationId xmlns:a16="http://schemas.microsoft.com/office/drawing/2014/main" id="{5F69ED78-1286-6D80-9043-42FC49F475FA}"/>
                    </a:ext>
                  </a:extLst>
                </p:cNvPr>
                <p:cNvPicPr/>
                <p:nvPr/>
              </p:nvPicPr>
              <p:blipFill>
                <a:blip r:embed="rId19"/>
                <a:stretch>
                  <a:fillRect/>
                </a:stretch>
              </p:blipFill>
              <p:spPr>
                <a:xfrm>
                  <a:off x="1493071" y="5138621"/>
                  <a:ext cx="22104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 name="Ink 3">
                  <a:extLst>
                    <a:ext uri="{FF2B5EF4-FFF2-40B4-BE49-F238E27FC236}">
                      <a16:creationId xmlns:a16="http://schemas.microsoft.com/office/drawing/2014/main" id="{A01135C6-4279-4D39-EC9F-D8E40FC620C2}"/>
                    </a:ext>
                  </a:extLst>
                </p14:cNvPr>
                <p14:cNvContentPartPr/>
                <p14:nvPr/>
              </p14:nvContentPartPr>
              <p14:xfrm>
                <a:off x="1818871" y="5092181"/>
                <a:ext cx="207360" cy="283680"/>
              </p14:xfrm>
            </p:contentPart>
          </mc:Choice>
          <mc:Fallback>
            <p:pic>
              <p:nvPicPr>
                <p:cNvPr id="4" name="Ink 3">
                  <a:extLst>
                    <a:ext uri="{FF2B5EF4-FFF2-40B4-BE49-F238E27FC236}">
                      <a16:creationId xmlns:a16="http://schemas.microsoft.com/office/drawing/2014/main" id="{A01135C6-4279-4D39-EC9F-D8E40FC620C2}"/>
                    </a:ext>
                  </a:extLst>
                </p:cNvPr>
                <p:cNvPicPr/>
                <p:nvPr/>
              </p:nvPicPr>
              <p:blipFill>
                <a:blip r:embed="rId21"/>
                <a:stretch>
                  <a:fillRect/>
                </a:stretch>
              </p:blipFill>
              <p:spPr>
                <a:xfrm>
                  <a:off x="1810231" y="5083541"/>
                  <a:ext cx="2250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 name="Ink 4">
                  <a:extLst>
                    <a:ext uri="{FF2B5EF4-FFF2-40B4-BE49-F238E27FC236}">
                      <a16:creationId xmlns:a16="http://schemas.microsoft.com/office/drawing/2014/main" id="{0FA1B697-5355-449F-5883-9D2E9815AC18}"/>
                    </a:ext>
                  </a:extLst>
                </p14:cNvPr>
                <p14:cNvContentPartPr/>
                <p14:nvPr/>
              </p14:nvContentPartPr>
              <p14:xfrm>
                <a:off x="654991" y="3488381"/>
                <a:ext cx="2745360" cy="1145880"/>
              </p14:xfrm>
            </p:contentPart>
          </mc:Choice>
          <mc:Fallback>
            <p:pic>
              <p:nvPicPr>
                <p:cNvPr id="5" name="Ink 4">
                  <a:extLst>
                    <a:ext uri="{FF2B5EF4-FFF2-40B4-BE49-F238E27FC236}">
                      <a16:creationId xmlns:a16="http://schemas.microsoft.com/office/drawing/2014/main" id="{0FA1B697-5355-449F-5883-9D2E9815AC18}"/>
                    </a:ext>
                  </a:extLst>
                </p:cNvPr>
                <p:cNvPicPr/>
                <p:nvPr/>
              </p:nvPicPr>
              <p:blipFill>
                <a:blip r:embed="rId23"/>
                <a:stretch>
                  <a:fillRect/>
                </a:stretch>
              </p:blipFill>
              <p:spPr>
                <a:xfrm>
                  <a:off x="646351" y="3479381"/>
                  <a:ext cx="2763000" cy="1163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 name="Ink 5">
                  <a:extLst>
                    <a:ext uri="{FF2B5EF4-FFF2-40B4-BE49-F238E27FC236}">
                      <a16:creationId xmlns:a16="http://schemas.microsoft.com/office/drawing/2014/main" id="{793FF8BE-BC2B-CCEB-098B-D72AED2F5761}"/>
                    </a:ext>
                  </a:extLst>
                </p14:cNvPr>
                <p14:cNvContentPartPr/>
                <p14:nvPr/>
              </p14:nvContentPartPr>
              <p14:xfrm>
                <a:off x="1408831" y="3944861"/>
                <a:ext cx="269640" cy="251640"/>
              </p14:xfrm>
            </p:contentPart>
          </mc:Choice>
          <mc:Fallback>
            <p:pic>
              <p:nvPicPr>
                <p:cNvPr id="6" name="Ink 5">
                  <a:extLst>
                    <a:ext uri="{FF2B5EF4-FFF2-40B4-BE49-F238E27FC236}">
                      <a16:creationId xmlns:a16="http://schemas.microsoft.com/office/drawing/2014/main" id="{793FF8BE-BC2B-CCEB-098B-D72AED2F5761}"/>
                    </a:ext>
                  </a:extLst>
                </p:cNvPr>
                <p:cNvPicPr/>
                <p:nvPr/>
              </p:nvPicPr>
              <p:blipFill>
                <a:blip r:embed="rId25"/>
                <a:stretch>
                  <a:fillRect/>
                </a:stretch>
              </p:blipFill>
              <p:spPr>
                <a:xfrm>
                  <a:off x="1399831" y="3936221"/>
                  <a:ext cx="2872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 name="Ink 6">
                  <a:extLst>
                    <a:ext uri="{FF2B5EF4-FFF2-40B4-BE49-F238E27FC236}">
                      <a16:creationId xmlns:a16="http://schemas.microsoft.com/office/drawing/2014/main" id="{00C55643-AB8A-4EFA-6202-7F369DA014DC}"/>
                    </a:ext>
                  </a:extLst>
                </p14:cNvPr>
                <p14:cNvContentPartPr/>
                <p14:nvPr/>
              </p14:nvContentPartPr>
              <p14:xfrm>
                <a:off x="1789351" y="3890861"/>
                <a:ext cx="280080" cy="251280"/>
              </p14:xfrm>
            </p:contentPart>
          </mc:Choice>
          <mc:Fallback>
            <p:pic>
              <p:nvPicPr>
                <p:cNvPr id="7" name="Ink 6">
                  <a:extLst>
                    <a:ext uri="{FF2B5EF4-FFF2-40B4-BE49-F238E27FC236}">
                      <a16:creationId xmlns:a16="http://schemas.microsoft.com/office/drawing/2014/main" id="{00C55643-AB8A-4EFA-6202-7F369DA014DC}"/>
                    </a:ext>
                  </a:extLst>
                </p:cNvPr>
                <p:cNvPicPr/>
                <p:nvPr/>
              </p:nvPicPr>
              <p:blipFill>
                <a:blip r:embed="rId27"/>
                <a:stretch>
                  <a:fillRect/>
                </a:stretch>
              </p:blipFill>
              <p:spPr>
                <a:xfrm>
                  <a:off x="1780351" y="3882221"/>
                  <a:ext cx="29772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 name="Ink 7">
                  <a:extLst>
                    <a:ext uri="{FF2B5EF4-FFF2-40B4-BE49-F238E27FC236}">
                      <a16:creationId xmlns:a16="http://schemas.microsoft.com/office/drawing/2014/main" id="{CCAE03B8-86A7-2707-6D5B-DA7C79A0A388}"/>
                    </a:ext>
                  </a:extLst>
                </p14:cNvPr>
                <p14:cNvContentPartPr/>
                <p14:nvPr/>
              </p14:nvContentPartPr>
              <p14:xfrm>
                <a:off x="2083831" y="3834701"/>
                <a:ext cx="194760" cy="246600"/>
              </p14:xfrm>
            </p:contentPart>
          </mc:Choice>
          <mc:Fallback>
            <p:pic>
              <p:nvPicPr>
                <p:cNvPr id="8" name="Ink 7">
                  <a:extLst>
                    <a:ext uri="{FF2B5EF4-FFF2-40B4-BE49-F238E27FC236}">
                      <a16:creationId xmlns:a16="http://schemas.microsoft.com/office/drawing/2014/main" id="{CCAE03B8-86A7-2707-6D5B-DA7C79A0A388}"/>
                    </a:ext>
                  </a:extLst>
                </p:cNvPr>
                <p:cNvPicPr/>
                <p:nvPr/>
              </p:nvPicPr>
              <p:blipFill>
                <a:blip r:embed="rId29"/>
                <a:stretch>
                  <a:fillRect/>
                </a:stretch>
              </p:blipFill>
              <p:spPr>
                <a:xfrm>
                  <a:off x="2075191" y="3825701"/>
                  <a:ext cx="2124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D2F3D1D2-62CF-64E8-B6FC-668396CC0AC4}"/>
                    </a:ext>
                  </a:extLst>
                </p14:cNvPr>
                <p14:cNvContentPartPr/>
                <p14:nvPr/>
              </p14:nvContentPartPr>
              <p14:xfrm>
                <a:off x="1514311" y="4460741"/>
                <a:ext cx="78120" cy="279720"/>
              </p14:xfrm>
            </p:contentPart>
          </mc:Choice>
          <mc:Fallback>
            <p:pic>
              <p:nvPicPr>
                <p:cNvPr id="16" name="Ink 15">
                  <a:extLst>
                    <a:ext uri="{FF2B5EF4-FFF2-40B4-BE49-F238E27FC236}">
                      <a16:creationId xmlns:a16="http://schemas.microsoft.com/office/drawing/2014/main" id="{D2F3D1D2-62CF-64E8-B6FC-668396CC0AC4}"/>
                    </a:ext>
                  </a:extLst>
                </p:cNvPr>
                <p:cNvPicPr/>
                <p:nvPr/>
              </p:nvPicPr>
              <p:blipFill>
                <a:blip r:embed="rId31"/>
                <a:stretch>
                  <a:fillRect/>
                </a:stretch>
              </p:blipFill>
              <p:spPr>
                <a:xfrm>
                  <a:off x="1505311" y="4451741"/>
                  <a:ext cx="957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53D0C7F7-DBA9-DD0B-A535-E8509E9A0429}"/>
                    </a:ext>
                  </a:extLst>
                </p14:cNvPr>
                <p14:cNvContentPartPr/>
                <p14:nvPr/>
              </p14:nvContentPartPr>
              <p14:xfrm>
                <a:off x="1504591" y="4703741"/>
                <a:ext cx="200520" cy="73440"/>
              </p14:xfrm>
            </p:contentPart>
          </mc:Choice>
          <mc:Fallback>
            <p:pic>
              <p:nvPicPr>
                <p:cNvPr id="17" name="Ink 16">
                  <a:extLst>
                    <a:ext uri="{FF2B5EF4-FFF2-40B4-BE49-F238E27FC236}">
                      <a16:creationId xmlns:a16="http://schemas.microsoft.com/office/drawing/2014/main" id="{53D0C7F7-DBA9-DD0B-A535-E8509E9A0429}"/>
                    </a:ext>
                  </a:extLst>
                </p:cNvPr>
                <p:cNvPicPr/>
                <p:nvPr/>
              </p:nvPicPr>
              <p:blipFill>
                <a:blip r:embed="rId33"/>
                <a:stretch>
                  <a:fillRect/>
                </a:stretch>
              </p:blipFill>
              <p:spPr>
                <a:xfrm>
                  <a:off x="1495951" y="4694741"/>
                  <a:ext cx="2181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8" name="Ink 37">
                  <a:extLst>
                    <a:ext uri="{FF2B5EF4-FFF2-40B4-BE49-F238E27FC236}">
                      <a16:creationId xmlns:a16="http://schemas.microsoft.com/office/drawing/2014/main" id="{DBC78447-844F-00FE-77D9-513D6E3EEBDA}"/>
                    </a:ext>
                  </a:extLst>
                </p14:cNvPr>
                <p14:cNvContentPartPr/>
                <p14:nvPr/>
              </p14:nvContentPartPr>
              <p14:xfrm>
                <a:off x="2605471" y="4451741"/>
                <a:ext cx="6480" cy="229680"/>
              </p14:xfrm>
            </p:contentPart>
          </mc:Choice>
          <mc:Fallback>
            <p:pic>
              <p:nvPicPr>
                <p:cNvPr id="38" name="Ink 37">
                  <a:extLst>
                    <a:ext uri="{FF2B5EF4-FFF2-40B4-BE49-F238E27FC236}">
                      <a16:creationId xmlns:a16="http://schemas.microsoft.com/office/drawing/2014/main" id="{DBC78447-844F-00FE-77D9-513D6E3EEBDA}"/>
                    </a:ext>
                  </a:extLst>
                </p:cNvPr>
                <p:cNvPicPr/>
                <p:nvPr/>
              </p:nvPicPr>
              <p:blipFill>
                <a:blip r:embed="rId35"/>
                <a:stretch>
                  <a:fillRect/>
                </a:stretch>
              </p:blipFill>
              <p:spPr>
                <a:xfrm>
                  <a:off x="2596471" y="4443101"/>
                  <a:ext cx="241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9" name="Ink 38">
                  <a:extLst>
                    <a:ext uri="{FF2B5EF4-FFF2-40B4-BE49-F238E27FC236}">
                      <a16:creationId xmlns:a16="http://schemas.microsoft.com/office/drawing/2014/main" id="{C7295CCD-F7E7-836C-8530-991201AB6F58}"/>
                    </a:ext>
                  </a:extLst>
                </p14:cNvPr>
                <p14:cNvContentPartPr/>
                <p14:nvPr/>
              </p14:nvContentPartPr>
              <p14:xfrm>
                <a:off x="2504671" y="4422581"/>
                <a:ext cx="195480" cy="96480"/>
              </p14:xfrm>
            </p:contentPart>
          </mc:Choice>
          <mc:Fallback>
            <p:pic>
              <p:nvPicPr>
                <p:cNvPr id="39" name="Ink 38">
                  <a:extLst>
                    <a:ext uri="{FF2B5EF4-FFF2-40B4-BE49-F238E27FC236}">
                      <a16:creationId xmlns:a16="http://schemas.microsoft.com/office/drawing/2014/main" id="{C7295CCD-F7E7-836C-8530-991201AB6F58}"/>
                    </a:ext>
                  </a:extLst>
                </p:cNvPr>
                <p:cNvPicPr/>
                <p:nvPr/>
              </p:nvPicPr>
              <p:blipFill>
                <a:blip r:embed="rId37"/>
                <a:stretch>
                  <a:fillRect/>
                </a:stretch>
              </p:blipFill>
              <p:spPr>
                <a:xfrm>
                  <a:off x="2496031" y="4413581"/>
                  <a:ext cx="213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2" name="Ink 81">
                  <a:extLst>
                    <a:ext uri="{FF2B5EF4-FFF2-40B4-BE49-F238E27FC236}">
                      <a16:creationId xmlns:a16="http://schemas.microsoft.com/office/drawing/2014/main" id="{05FA0A81-CFC2-D981-F2DA-198E9B0A1A16}"/>
                    </a:ext>
                  </a:extLst>
                </p14:cNvPr>
                <p14:cNvContentPartPr/>
                <p14:nvPr/>
              </p14:nvContentPartPr>
              <p14:xfrm>
                <a:off x="6673831" y="1125701"/>
                <a:ext cx="1828440" cy="881280"/>
              </p14:xfrm>
            </p:contentPart>
          </mc:Choice>
          <mc:Fallback>
            <p:pic>
              <p:nvPicPr>
                <p:cNvPr id="82" name="Ink 81">
                  <a:extLst>
                    <a:ext uri="{FF2B5EF4-FFF2-40B4-BE49-F238E27FC236}">
                      <a16:creationId xmlns:a16="http://schemas.microsoft.com/office/drawing/2014/main" id="{05FA0A81-CFC2-D981-F2DA-198E9B0A1A16}"/>
                    </a:ext>
                  </a:extLst>
                </p:cNvPr>
                <p:cNvPicPr/>
                <p:nvPr/>
              </p:nvPicPr>
              <p:blipFill>
                <a:blip r:embed="rId39"/>
                <a:stretch>
                  <a:fillRect/>
                </a:stretch>
              </p:blipFill>
              <p:spPr>
                <a:xfrm>
                  <a:off x="6664831" y="1116701"/>
                  <a:ext cx="1846080" cy="898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3" name="Ink 82">
                  <a:extLst>
                    <a:ext uri="{FF2B5EF4-FFF2-40B4-BE49-F238E27FC236}">
                      <a16:creationId xmlns:a16="http://schemas.microsoft.com/office/drawing/2014/main" id="{8BB928A1-A718-9C96-E54E-35731E0A3D02}"/>
                    </a:ext>
                  </a:extLst>
                </p14:cNvPr>
                <p14:cNvContentPartPr/>
                <p14:nvPr/>
              </p14:nvContentPartPr>
              <p14:xfrm>
                <a:off x="7139671" y="1375541"/>
                <a:ext cx="193680" cy="20880"/>
              </p14:xfrm>
            </p:contentPart>
          </mc:Choice>
          <mc:Fallback>
            <p:pic>
              <p:nvPicPr>
                <p:cNvPr id="83" name="Ink 82">
                  <a:extLst>
                    <a:ext uri="{FF2B5EF4-FFF2-40B4-BE49-F238E27FC236}">
                      <a16:creationId xmlns:a16="http://schemas.microsoft.com/office/drawing/2014/main" id="{8BB928A1-A718-9C96-E54E-35731E0A3D02}"/>
                    </a:ext>
                  </a:extLst>
                </p:cNvPr>
                <p:cNvPicPr/>
                <p:nvPr/>
              </p:nvPicPr>
              <p:blipFill>
                <a:blip r:embed="rId41"/>
                <a:stretch>
                  <a:fillRect/>
                </a:stretch>
              </p:blipFill>
              <p:spPr>
                <a:xfrm>
                  <a:off x="7131031" y="1366901"/>
                  <a:ext cx="2113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4" name="Ink 83">
                  <a:extLst>
                    <a:ext uri="{FF2B5EF4-FFF2-40B4-BE49-F238E27FC236}">
                      <a16:creationId xmlns:a16="http://schemas.microsoft.com/office/drawing/2014/main" id="{9C58406C-A2B3-37D2-398F-D597C7936318}"/>
                    </a:ext>
                  </a:extLst>
                </p14:cNvPr>
                <p14:cNvContentPartPr/>
                <p14:nvPr/>
              </p14:nvContentPartPr>
              <p14:xfrm>
                <a:off x="7138231" y="1582901"/>
                <a:ext cx="232560" cy="19080"/>
              </p14:xfrm>
            </p:contentPart>
          </mc:Choice>
          <mc:Fallback>
            <p:pic>
              <p:nvPicPr>
                <p:cNvPr id="84" name="Ink 83">
                  <a:extLst>
                    <a:ext uri="{FF2B5EF4-FFF2-40B4-BE49-F238E27FC236}">
                      <a16:creationId xmlns:a16="http://schemas.microsoft.com/office/drawing/2014/main" id="{9C58406C-A2B3-37D2-398F-D597C7936318}"/>
                    </a:ext>
                  </a:extLst>
                </p:cNvPr>
                <p:cNvPicPr/>
                <p:nvPr/>
              </p:nvPicPr>
              <p:blipFill>
                <a:blip r:embed="rId43"/>
                <a:stretch>
                  <a:fillRect/>
                </a:stretch>
              </p:blipFill>
              <p:spPr>
                <a:xfrm>
                  <a:off x="7129231" y="1573901"/>
                  <a:ext cx="2502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0" name="Ink 89">
                  <a:extLst>
                    <a:ext uri="{FF2B5EF4-FFF2-40B4-BE49-F238E27FC236}">
                      <a16:creationId xmlns:a16="http://schemas.microsoft.com/office/drawing/2014/main" id="{7459D7F1-5EFA-F9EF-7D43-647FFB94AE77}"/>
                    </a:ext>
                  </a:extLst>
                </p14:cNvPr>
                <p14:cNvContentPartPr/>
                <p14:nvPr/>
              </p14:nvContentPartPr>
              <p14:xfrm>
                <a:off x="9231631" y="1167101"/>
                <a:ext cx="1991160" cy="1066320"/>
              </p14:xfrm>
            </p:contentPart>
          </mc:Choice>
          <mc:Fallback>
            <p:pic>
              <p:nvPicPr>
                <p:cNvPr id="90" name="Ink 89">
                  <a:extLst>
                    <a:ext uri="{FF2B5EF4-FFF2-40B4-BE49-F238E27FC236}">
                      <a16:creationId xmlns:a16="http://schemas.microsoft.com/office/drawing/2014/main" id="{7459D7F1-5EFA-F9EF-7D43-647FFB94AE77}"/>
                    </a:ext>
                  </a:extLst>
                </p:cNvPr>
                <p:cNvPicPr/>
                <p:nvPr/>
              </p:nvPicPr>
              <p:blipFill>
                <a:blip r:embed="rId45"/>
                <a:stretch>
                  <a:fillRect/>
                </a:stretch>
              </p:blipFill>
              <p:spPr>
                <a:xfrm>
                  <a:off x="9222631" y="1158101"/>
                  <a:ext cx="2008800" cy="1083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9" name="Ink 98">
                  <a:extLst>
                    <a:ext uri="{FF2B5EF4-FFF2-40B4-BE49-F238E27FC236}">
                      <a16:creationId xmlns:a16="http://schemas.microsoft.com/office/drawing/2014/main" id="{F4120456-D645-061E-433B-81417B53B7EE}"/>
                    </a:ext>
                  </a:extLst>
                </p14:cNvPr>
                <p14:cNvContentPartPr/>
                <p14:nvPr/>
              </p14:nvContentPartPr>
              <p14:xfrm>
                <a:off x="5643871" y="3734621"/>
                <a:ext cx="150120" cy="236160"/>
              </p14:xfrm>
            </p:contentPart>
          </mc:Choice>
          <mc:Fallback>
            <p:pic>
              <p:nvPicPr>
                <p:cNvPr id="99" name="Ink 98">
                  <a:extLst>
                    <a:ext uri="{FF2B5EF4-FFF2-40B4-BE49-F238E27FC236}">
                      <a16:creationId xmlns:a16="http://schemas.microsoft.com/office/drawing/2014/main" id="{F4120456-D645-061E-433B-81417B53B7EE}"/>
                    </a:ext>
                  </a:extLst>
                </p:cNvPr>
                <p:cNvPicPr/>
                <p:nvPr/>
              </p:nvPicPr>
              <p:blipFill>
                <a:blip r:embed="rId47"/>
                <a:stretch>
                  <a:fillRect/>
                </a:stretch>
              </p:blipFill>
              <p:spPr>
                <a:xfrm>
                  <a:off x="5634871" y="3725621"/>
                  <a:ext cx="1677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0" name="Ink 99">
                  <a:extLst>
                    <a:ext uri="{FF2B5EF4-FFF2-40B4-BE49-F238E27FC236}">
                      <a16:creationId xmlns:a16="http://schemas.microsoft.com/office/drawing/2014/main" id="{AAAB630B-A9B5-F98F-B954-53B63AB3BE71}"/>
                    </a:ext>
                  </a:extLst>
                </p14:cNvPr>
                <p14:cNvContentPartPr/>
                <p14:nvPr/>
              </p14:nvContentPartPr>
              <p14:xfrm>
                <a:off x="5698591" y="3595301"/>
                <a:ext cx="4320" cy="22680"/>
              </p14:xfrm>
            </p:contentPart>
          </mc:Choice>
          <mc:Fallback>
            <p:pic>
              <p:nvPicPr>
                <p:cNvPr id="100" name="Ink 99">
                  <a:extLst>
                    <a:ext uri="{FF2B5EF4-FFF2-40B4-BE49-F238E27FC236}">
                      <a16:creationId xmlns:a16="http://schemas.microsoft.com/office/drawing/2014/main" id="{AAAB630B-A9B5-F98F-B954-53B63AB3BE71}"/>
                    </a:ext>
                  </a:extLst>
                </p:cNvPr>
                <p:cNvPicPr/>
                <p:nvPr/>
              </p:nvPicPr>
              <p:blipFill>
                <a:blip r:embed="rId49"/>
                <a:stretch>
                  <a:fillRect/>
                </a:stretch>
              </p:blipFill>
              <p:spPr>
                <a:xfrm>
                  <a:off x="5689951" y="3586661"/>
                  <a:ext cx="219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1" name="Ink 100">
                  <a:extLst>
                    <a:ext uri="{FF2B5EF4-FFF2-40B4-BE49-F238E27FC236}">
                      <a16:creationId xmlns:a16="http://schemas.microsoft.com/office/drawing/2014/main" id="{38F04432-A6D7-5E88-FA4F-BC9B53752E49}"/>
                    </a:ext>
                  </a:extLst>
                </p14:cNvPr>
                <p14:cNvContentPartPr/>
                <p14:nvPr/>
              </p14:nvContentPartPr>
              <p14:xfrm>
                <a:off x="5889031" y="3704381"/>
                <a:ext cx="10440" cy="189000"/>
              </p14:xfrm>
            </p:contentPart>
          </mc:Choice>
          <mc:Fallback>
            <p:pic>
              <p:nvPicPr>
                <p:cNvPr id="101" name="Ink 100">
                  <a:extLst>
                    <a:ext uri="{FF2B5EF4-FFF2-40B4-BE49-F238E27FC236}">
                      <a16:creationId xmlns:a16="http://schemas.microsoft.com/office/drawing/2014/main" id="{38F04432-A6D7-5E88-FA4F-BC9B53752E49}"/>
                    </a:ext>
                  </a:extLst>
                </p:cNvPr>
                <p:cNvPicPr/>
                <p:nvPr/>
              </p:nvPicPr>
              <p:blipFill>
                <a:blip r:embed="rId51"/>
                <a:stretch>
                  <a:fillRect/>
                </a:stretch>
              </p:blipFill>
              <p:spPr>
                <a:xfrm>
                  <a:off x="5880391" y="3695741"/>
                  <a:ext cx="280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2" name="Ink 101">
                  <a:extLst>
                    <a:ext uri="{FF2B5EF4-FFF2-40B4-BE49-F238E27FC236}">
                      <a16:creationId xmlns:a16="http://schemas.microsoft.com/office/drawing/2014/main" id="{DF96ADF9-BC53-8710-DC5A-79AB82FEFA83}"/>
                    </a:ext>
                  </a:extLst>
                </p14:cNvPr>
                <p14:cNvContentPartPr/>
                <p14:nvPr/>
              </p14:nvContentPartPr>
              <p14:xfrm>
                <a:off x="6016831" y="3657941"/>
                <a:ext cx="109080" cy="236880"/>
              </p14:xfrm>
            </p:contentPart>
          </mc:Choice>
          <mc:Fallback>
            <p:pic>
              <p:nvPicPr>
                <p:cNvPr id="102" name="Ink 101">
                  <a:extLst>
                    <a:ext uri="{FF2B5EF4-FFF2-40B4-BE49-F238E27FC236}">
                      <a16:creationId xmlns:a16="http://schemas.microsoft.com/office/drawing/2014/main" id="{DF96ADF9-BC53-8710-DC5A-79AB82FEFA83}"/>
                    </a:ext>
                  </a:extLst>
                </p:cNvPr>
                <p:cNvPicPr/>
                <p:nvPr/>
              </p:nvPicPr>
              <p:blipFill>
                <a:blip r:embed="rId53"/>
                <a:stretch>
                  <a:fillRect/>
                </a:stretch>
              </p:blipFill>
              <p:spPr>
                <a:xfrm>
                  <a:off x="6008191" y="3649301"/>
                  <a:ext cx="126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3" name="Ink 102">
                  <a:extLst>
                    <a:ext uri="{FF2B5EF4-FFF2-40B4-BE49-F238E27FC236}">
                      <a16:creationId xmlns:a16="http://schemas.microsoft.com/office/drawing/2014/main" id="{36EC1FF0-C375-2597-32C8-5CF53686E2F6}"/>
                    </a:ext>
                  </a:extLst>
                </p14:cNvPr>
                <p14:cNvContentPartPr/>
                <p14:nvPr/>
              </p14:nvContentPartPr>
              <p14:xfrm>
                <a:off x="6223111" y="3707621"/>
                <a:ext cx="298440" cy="144000"/>
              </p14:xfrm>
            </p:contentPart>
          </mc:Choice>
          <mc:Fallback>
            <p:pic>
              <p:nvPicPr>
                <p:cNvPr id="103" name="Ink 102">
                  <a:extLst>
                    <a:ext uri="{FF2B5EF4-FFF2-40B4-BE49-F238E27FC236}">
                      <a16:creationId xmlns:a16="http://schemas.microsoft.com/office/drawing/2014/main" id="{36EC1FF0-C375-2597-32C8-5CF53686E2F6}"/>
                    </a:ext>
                  </a:extLst>
                </p:cNvPr>
                <p:cNvPicPr/>
                <p:nvPr/>
              </p:nvPicPr>
              <p:blipFill>
                <a:blip r:embed="rId55"/>
                <a:stretch>
                  <a:fillRect/>
                </a:stretch>
              </p:blipFill>
              <p:spPr>
                <a:xfrm>
                  <a:off x="6214471" y="3698981"/>
                  <a:ext cx="3160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5" name="Ink 104">
                  <a:extLst>
                    <a:ext uri="{FF2B5EF4-FFF2-40B4-BE49-F238E27FC236}">
                      <a16:creationId xmlns:a16="http://schemas.microsoft.com/office/drawing/2014/main" id="{5332B061-CB51-84BA-A48F-496514AB56CF}"/>
                    </a:ext>
                  </a:extLst>
                </p14:cNvPr>
                <p14:cNvContentPartPr/>
                <p14:nvPr/>
              </p14:nvContentPartPr>
              <p14:xfrm>
                <a:off x="8484631" y="3324581"/>
                <a:ext cx="104760" cy="163080"/>
              </p14:xfrm>
            </p:contentPart>
          </mc:Choice>
          <mc:Fallback>
            <p:pic>
              <p:nvPicPr>
                <p:cNvPr id="105" name="Ink 104">
                  <a:extLst>
                    <a:ext uri="{FF2B5EF4-FFF2-40B4-BE49-F238E27FC236}">
                      <a16:creationId xmlns:a16="http://schemas.microsoft.com/office/drawing/2014/main" id="{5332B061-CB51-84BA-A48F-496514AB56CF}"/>
                    </a:ext>
                  </a:extLst>
                </p:cNvPr>
                <p:cNvPicPr/>
                <p:nvPr/>
              </p:nvPicPr>
              <p:blipFill>
                <a:blip r:embed="rId57"/>
                <a:stretch>
                  <a:fillRect/>
                </a:stretch>
              </p:blipFill>
              <p:spPr>
                <a:xfrm>
                  <a:off x="8475631" y="3315581"/>
                  <a:ext cx="1224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6" name="Ink 105">
                  <a:extLst>
                    <a:ext uri="{FF2B5EF4-FFF2-40B4-BE49-F238E27FC236}">
                      <a16:creationId xmlns:a16="http://schemas.microsoft.com/office/drawing/2014/main" id="{F243E306-31B8-7BD8-B68F-33E3D080F130}"/>
                    </a:ext>
                  </a:extLst>
                </p14:cNvPr>
                <p14:cNvContentPartPr/>
                <p14:nvPr/>
              </p14:nvContentPartPr>
              <p14:xfrm>
                <a:off x="8565631" y="3213701"/>
                <a:ext cx="7920" cy="21240"/>
              </p14:xfrm>
            </p:contentPart>
          </mc:Choice>
          <mc:Fallback>
            <p:pic>
              <p:nvPicPr>
                <p:cNvPr id="106" name="Ink 105">
                  <a:extLst>
                    <a:ext uri="{FF2B5EF4-FFF2-40B4-BE49-F238E27FC236}">
                      <a16:creationId xmlns:a16="http://schemas.microsoft.com/office/drawing/2014/main" id="{F243E306-31B8-7BD8-B68F-33E3D080F130}"/>
                    </a:ext>
                  </a:extLst>
                </p:cNvPr>
                <p:cNvPicPr/>
                <p:nvPr/>
              </p:nvPicPr>
              <p:blipFill>
                <a:blip r:embed="rId59"/>
                <a:stretch>
                  <a:fillRect/>
                </a:stretch>
              </p:blipFill>
              <p:spPr>
                <a:xfrm>
                  <a:off x="8556991" y="3204701"/>
                  <a:ext cx="255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7" name="Ink 106">
                  <a:extLst>
                    <a:ext uri="{FF2B5EF4-FFF2-40B4-BE49-F238E27FC236}">
                      <a16:creationId xmlns:a16="http://schemas.microsoft.com/office/drawing/2014/main" id="{5D23C9D3-0FCA-6116-C98D-E1C4F9AD8E62}"/>
                    </a:ext>
                  </a:extLst>
                </p14:cNvPr>
                <p14:cNvContentPartPr/>
                <p14:nvPr/>
              </p14:nvContentPartPr>
              <p14:xfrm>
                <a:off x="8690911" y="3285701"/>
                <a:ext cx="11160" cy="185760"/>
              </p14:xfrm>
            </p:contentPart>
          </mc:Choice>
          <mc:Fallback>
            <p:pic>
              <p:nvPicPr>
                <p:cNvPr id="107" name="Ink 106">
                  <a:extLst>
                    <a:ext uri="{FF2B5EF4-FFF2-40B4-BE49-F238E27FC236}">
                      <a16:creationId xmlns:a16="http://schemas.microsoft.com/office/drawing/2014/main" id="{5D23C9D3-0FCA-6116-C98D-E1C4F9AD8E62}"/>
                    </a:ext>
                  </a:extLst>
                </p:cNvPr>
                <p:cNvPicPr/>
                <p:nvPr/>
              </p:nvPicPr>
              <p:blipFill>
                <a:blip r:embed="rId61"/>
                <a:stretch>
                  <a:fillRect/>
                </a:stretch>
              </p:blipFill>
              <p:spPr>
                <a:xfrm>
                  <a:off x="8682271" y="3276701"/>
                  <a:ext cx="288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8" name="Ink 107">
                  <a:extLst>
                    <a:ext uri="{FF2B5EF4-FFF2-40B4-BE49-F238E27FC236}">
                      <a16:creationId xmlns:a16="http://schemas.microsoft.com/office/drawing/2014/main" id="{85B1060D-893F-9CAC-0772-348413D4A1EE}"/>
                    </a:ext>
                  </a:extLst>
                </p14:cNvPr>
                <p14:cNvContentPartPr/>
                <p14:nvPr/>
              </p14:nvContentPartPr>
              <p14:xfrm>
                <a:off x="8795311" y="3262301"/>
                <a:ext cx="154080" cy="189360"/>
              </p14:xfrm>
            </p:contentPart>
          </mc:Choice>
          <mc:Fallback>
            <p:pic>
              <p:nvPicPr>
                <p:cNvPr id="108" name="Ink 107">
                  <a:extLst>
                    <a:ext uri="{FF2B5EF4-FFF2-40B4-BE49-F238E27FC236}">
                      <a16:creationId xmlns:a16="http://schemas.microsoft.com/office/drawing/2014/main" id="{85B1060D-893F-9CAC-0772-348413D4A1EE}"/>
                    </a:ext>
                  </a:extLst>
                </p:cNvPr>
                <p:cNvPicPr/>
                <p:nvPr/>
              </p:nvPicPr>
              <p:blipFill>
                <a:blip r:embed="rId63"/>
                <a:stretch>
                  <a:fillRect/>
                </a:stretch>
              </p:blipFill>
              <p:spPr>
                <a:xfrm>
                  <a:off x="8786311" y="3253661"/>
                  <a:ext cx="1717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9" name="Ink 108">
                  <a:extLst>
                    <a:ext uri="{FF2B5EF4-FFF2-40B4-BE49-F238E27FC236}">
                      <a16:creationId xmlns:a16="http://schemas.microsoft.com/office/drawing/2014/main" id="{139E3627-4955-FE18-9D77-A2F99CF82433}"/>
                    </a:ext>
                  </a:extLst>
                </p14:cNvPr>
                <p14:cNvContentPartPr/>
                <p14:nvPr/>
              </p14:nvContentPartPr>
              <p14:xfrm>
                <a:off x="9012391" y="3318461"/>
                <a:ext cx="123120" cy="101520"/>
              </p14:xfrm>
            </p:contentPart>
          </mc:Choice>
          <mc:Fallback>
            <p:pic>
              <p:nvPicPr>
                <p:cNvPr id="109" name="Ink 108">
                  <a:extLst>
                    <a:ext uri="{FF2B5EF4-FFF2-40B4-BE49-F238E27FC236}">
                      <a16:creationId xmlns:a16="http://schemas.microsoft.com/office/drawing/2014/main" id="{139E3627-4955-FE18-9D77-A2F99CF82433}"/>
                    </a:ext>
                  </a:extLst>
                </p:cNvPr>
                <p:cNvPicPr/>
                <p:nvPr/>
              </p:nvPicPr>
              <p:blipFill>
                <a:blip r:embed="rId65"/>
                <a:stretch>
                  <a:fillRect/>
                </a:stretch>
              </p:blipFill>
              <p:spPr>
                <a:xfrm>
                  <a:off x="9003751" y="3309461"/>
                  <a:ext cx="1407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0" name="Ink 109">
                  <a:extLst>
                    <a:ext uri="{FF2B5EF4-FFF2-40B4-BE49-F238E27FC236}">
                      <a16:creationId xmlns:a16="http://schemas.microsoft.com/office/drawing/2014/main" id="{C66F6D19-7793-16F4-82FA-7E9DC48E525E}"/>
                    </a:ext>
                  </a:extLst>
                </p14:cNvPr>
                <p14:cNvContentPartPr/>
                <p14:nvPr/>
              </p14:nvContentPartPr>
              <p14:xfrm>
                <a:off x="9261871" y="3381821"/>
                <a:ext cx="2160" cy="2520"/>
              </p14:xfrm>
            </p:contentPart>
          </mc:Choice>
          <mc:Fallback>
            <p:pic>
              <p:nvPicPr>
                <p:cNvPr id="110" name="Ink 109">
                  <a:extLst>
                    <a:ext uri="{FF2B5EF4-FFF2-40B4-BE49-F238E27FC236}">
                      <a16:creationId xmlns:a16="http://schemas.microsoft.com/office/drawing/2014/main" id="{C66F6D19-7793-16F4-82FA-7E9DC48E525E}"/>
                    </a:ext>
                  </a:extLst>
                </p:cNvPr>
                <p:cNvPicPr/>
                <p:nvPr/>
              </p:nvPicPr>
              <p:blipFill>
                <a:blip r:embed="rId67"/>
                <a:stretch>
                  <a:fillRect/>
                </a:stretch>
              </p:blipFill>
              <p:spPr>
                <a:xfrm>
                  <a:off x="9253231" y="3373181"/>
                  <a:ext cx="198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1" name="Ink 110">
                  <a:extLst>
                    <a:ext uri="{FF2B5EF4-FFF2-40B4-BE49-F238E27FC236}">
                      <a16:creationId xmlns:a16="http://schemas.microsoft.com/office/drawing/2014/main" id="{205AD468-DC1E-5A7F-87E4-F8A46E4B38D8}"/>
                    </a:ext>
                  </a:extLst>
                </p14:cNvPr>
                <p14:cNvContentPartPr/>
                <p14:nvPr/>
              </p14:nvContentPartPr>
              <p14:xfrm>
                <a:off x="9425671" y="3302981"/>
                <a:ext cx="32760" cy="193320"/>
              </p14:xfrm>
            </p:contentPart>
          </mc:Choice>
          <mc:Fallback>
            <p:pic>
              <p:nvPicPr>
                <p:cNvPr id="111" name="Ink 110">
                  <a:extLst>
                    <a:ext uri="{FF2B5EF4-FFF2-40B4-BE49-F238E27FC236}">
                      <a16:creationId xmlns:a16="http://schemas.microsoft.com/office/drawing/2014/main" id="{205AD468-DC1E-5A7F-87E4-F8A46E4B38D8}"/>
                    </a:ext>
                  </a:extLst>
                </p:cNvPr>
                <p:cNvPicPr/>
                <p:nvPr/>
              </p:nvPicPr>
              <p:blipFill>
                <a:blip r:embed="rId69"/>
                <a:stretch>
                  <a:fillRect/>
                </a:stretch>
              </p:blipFill>
              <p:spPr>
                <a:xfrm>
                  <a:off x="9417031" y="3294341"/>
                  <a:ext cx="504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12" name="Ink 111">
                  <a:extLst>
                    <a:ext uri="{FF2B5EF4-FFF2-40B4-BE49-F238E27FC236}">
                      <a16:creationId xmlns:a16="http://schemas.microsoft.com/office/drawing/2014/main" id="{A222D776-C461-1909-3CEA-794817851FB1}"/>
                    </a:ext>
                  </a:extLst>
                </p14:cNvPr>
                <p14:cNvContentPartPr/>
                <p14:nvPr/>
              </p14:nvContentPartPr>
              <p14:xfrm>
                <a:off x="9419911" y="3222701"/>
                <a:ext cx="147240" cy="131040"/>
              </p14:xfrm>
            </p:contentPart>
          </mc:Choice>
          <mc:Fallback>
            <p:pic>
              <p:nvPicPr>
                <p:cNvPr id="112" name="Ink 111">
                  <a:extLst>
                    <a:ext uri="{FF2B5EF4-FFF2-40B4-BE49-F238E27FC236}">
                      <a16:creationId xmlns:a16="http://schemas.microsoft.com/office/drawing/2014/main" id="{A222D776-C461-1909-3CEA-794817851FB1}"/>
                    </a:ext>
                  </a:extLst>
                </p:cNvPr>
                <p:cNvPicPr/>
                <p:nvPr/>
              </p:nvPicPr>
              <p:blipFill>
                <a:blip r:embed="rId71"/>
                <a:stretch>
                  <a:fillRect/>
                </a:stretch>
              </p:blipFill>
              <p:spPr>
                <a:xfrm>
                  <a:off x="9411271" y="3214061"/>
                  <a:ext cx="1648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3" name="Ink 112">
                  <a:extLst>
                    <a:ext uri="{FF2B5EF4-FFF2-40B4-BE49-F238E27FC236}">
                      <a16:creationId xmlns:a16="http://schemas.microsoft.com/office/drawing/2014/main" id="{FB0BC26E-BEEF-28BB-E076-D912444292D1}"/>
                    </a:ext>
                  </a:extLst>
                </p14:cNvPr>
                <p14:cNvContentPartPr/>
                <p14:nvPr/>
              </p14:nvContentPartPr>
              <p14:xfrm>
                <a:off x="9634831" y="3297581"/>
                <a:ext cx="77400" cy="70920"/>
              </p14:xfrm>
            </p:contentPart>
          </mc:Choice>
          <mc:Fallback>
            <p:pic>
              <p:nvPicPr>
                <p:cNvPr id="113" name="Ink 112">
                  <a:extLst>
                    <a:ext uri="{FF2B5EF4-FFF2-40B4-BE49-F238E27FC236}">
                      <a16:creationId xmlns:a16="http://schemas.microsoft.com/office/drawing/2014/main" id="{FB0BC26E-BEEF-28BB-E076-D912444292D1}"/>
                    </a:ext>
                  </a:extLst>
                </p:cNvPr>
                <p:cNvPicPr/>
                <p:nvPr/>
              </p:nvPicPr>
              <p:blipFill>
                <a:blip r:embed="rId73"/>
                <a:stretch>
                  <a:fillRect/>
                </a:stretch>
              </p:blipFill>
              <p:spPr>
                <a:xfrm>
                  <a:off x="9625831" y="3288941"/>
                  <a:ext cx="950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4" name="Ink 113">
                  <a:extLst>
                    <a:ext uri="{FF2B5EF4-FFF2-40B4-BE49-F238E27FC236}">
                      <a16:creationId xmlns:a16="http://schemas.microsoft.com/office/drawing/2014/main" id="{7A985295-A847-4DDA-67CA-D4352E703F8A}"/>
                    </a:ext>
                  </a:extLst>
                </p14:cNvPr>
                <p14:cNvContentPartPr/>
                <p14:nvPr/>
              </p14:nvContentPartPr>
              <p14:xfrm>
                <a:off x="9786751" y="3273101"/>
                <a:ext cx="101520" cy="91440"/>
              </p14:xfrm>
            </p:contentPart>
          </mc:Choice>
          <mc:Fallback>
            <p:pic>
              <p:nvPicPr>
                <p:cNvPr id="114" name="Ink 113">
                  <a:extLst>
                    <a:ext uri="{FF2B5EF4-FFF2-40B4-BE49-F238E27FC236}">
                      <a16:creationId xmlns:a16="http://schemas.microsoft.com/office/drawing/2014/main" id="{7A985295-A847-4DDA-67CA-D4352E703F8A}"/>
                    </a:ext>
                  </a:extLst>
                </p:cNvPr>
                <p:cNvPicPr/>
                <p:nvPr/>
              </p:nvPicPr>
              <p:blipFill>
                <a:blip r:embed="rId75"/>
                <a:stretch>
                  <a:fillRect/>
                </a:stretch>
              </p:blipFill>
              <p:spPr>
                <a:xfrm>
                  <a:off x="9778111" y="3264461"/>
                  <a:ext cx="1191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15" name="Ink 114">
                  <a:extLst>
                    <a:ext uri="{FF2B5EF4-FFF2-40B4-BE49-F238E27FC236}">
                      <a16:creationId xmlns:a16="http://schemas.microsoft.com/office/drawing/2014/main" id="{DC3EF6CF-B709-2987-46B2-0A5F96C52F77}"/>
                    </a:ext>
                  </a:extLst>
                </p14:cNvPr>
                <p14:cNvContentPartPr/>
                <p14:nvPr/>
              </p14:nvContentPartPr>
              <p14:xfrm>
                <a:off x="9941551" y="3194981"/>
                <a:ext cx="117360" cy="348840"/>
              </p14:xfrm>
            </p:contentPart>
          </mc:Choice>
          <mc:Fallback>
            <p:pic>
              <p:nvPicPr>
                <p:cNvPr id="115" name="Ink 114">
                  <a:extLst>
                    <a:ext uri="{FF2B5EF4-FFF2-40B4-BE49-F238E27FC236}">
                      <a16:creationId xmlns:a16="http://schemas.microsoft.com/office/drawing/2014/main" id="{DC3EF6CF-B709-2987-46B2-0A5F96C52F77}"/>
                    </a:ext>
                  </a:extLst>
                </p:cNvPr>
                <p:cNvPicPr/>
                <p:nvPr/>
              </p:nvPicPr>
              <p:blipFill>
                <a:blip r:embed="rId77"/>
                <a:stretch>
                  <a:fillRect/>
                </a:stretch>
              </p:blipFill>
              <p:spPr>
                <a:xfrm>
                  <a:off x="9932551" y="3185981"/>
                  <a:ext cx="13500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16" name="Ink 115">
                  <a:extLst>
                    <a:ext uri="{FF2B5EF4-FFF2-40B4-BE49-F238E27FC236}">
                      <a16:creationId xmlns:a16="http://schemas.microsoft.com/office/drawing/2014/main" id="{5706FD1D-1249-50B2-26D9-C869561C4A18}"/>
                    </a:ext>
                  </a:extLst>
                </p14:cNvPr>
                <p14:cNvContentPartPr/>
                <p14:nvPr/>
              </p14:nvContentPartPr>
              <p14:xfrm>
                <a:off x="10088431" y="3274181"/>
                <a:ext cx="83880" cy="109440"/>
              </p14:xfrm>
            </p:contentPart>
          </mc:Choice>
          <mc:Fallback>
            <p:pic>
              <p:nvPicPr>
                <p:cNvPr id="116" name="Ink 115">
                  <a:extLst>
                    <a:ext uri="{FF2B5EF4-FFF2-40B4-BE49-F238E27FC236}">
                      <a16:creationId xmlns:a16="http://schemas.microsoft.com/office/drawing/2014/main" id="{5706FD1D-1249-50B2-26D9-C869561C4A18}"/>
                    </a:ext>
                  </a:extLst>
                </p:cNvPr>
                <p:cNvPicPr/>
                <p:nvPr/>
              </p:nvPicPr>
              <p:blipFill>
                <a:blip r:embed="rId79"/>
                <a:stretch>
                  <a:fillRect/>
                </a:stretch>
              </p:blipFill>
              <p:spPr>
                <a:xfrm>
                  <a:off x="10079431" y="3265181"/>
                  <a:ext cx="101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17" name="Ink 116">
                  <a:extLst>
                    <a:ext uri="{FF2B5EF4-FFF2-40B4-BE49-F238E27FC236}">
                      <a16:creationId xmlns:a16="http://schemas.microsoft.com/office/drawing/2014/main" id="{6D07F59C-64B4-BB0D-A998-1815099A8606}"/>
                    </a:ext>
                  </a:extLst>
                </p14:cNvPr>
                <p14:cNvContentPartPr/>
                <p14:nvPr/>
              </p14:nvContentPartPr>
              <p14:xfrm>
                <a:off x="10221631" y="3252581"/>
                <a:ext cx="101520" cy="106920"/>
              </p14:xfrm>
            </p:contentPart>
          </mc:Choice>
          <mc:Fallback>
            <p:pic>
              <p:nvPicPr>
                <p:cNvPr id="117" name="Ink 116">
                  <a:extLst>
                    <a:ext uri="{FF2B5EF4-FFF2-40B4-BE49-F238E27FC236}">
                      <a16:creationId xmlns:a16="http://schemas.microsoft.com/office/drawing/2014/main" id="{6D07F59C-64B4-BB0D-A998-1815099A8606}"/>
                    </a:ext>
                  </a:extLst>
                </p:cNvPr>
                <p:cNvPicPr/>
                <p:nvPr/>
              </p:nvPicPr>
              <p:blipFill>
                <a:blip r:embed="rId81"/>
                <a:stretch>
                  <a:fillRect/>
                </a:stretch>
              </p:blipFill>
              <p:spPr>
                <a:xfrm>
                  <a:off x="10212631" y="3243941"/>
                  <a:ext cx="1191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18" name="Ink 117">
                  <a:extLst>
                    <a:ext uri="{FF2B5EF4-FFF2-40B4-BE49-F238E27FC236}">
                      <a16:creationId xmlns:a16="http://schemas.microsoft.com/office/drawing/2014/main" id="{479F065A-A31E-9268-6B00-FBC9B33DC9BB}"/>
                    </a:ext>
                  </a:extLst>
                </p14:cNvPr>
                <p14:cNvContentPartPr/>
                <p14:nvPr/>
              </p14:nvContentPartPr>
              <p14:xfrm>
                <a:off x="10362751" y="3195701"/>
                <a:ext cx="10440" cy="158040"/>
              </p14:xfrm>
            </p:contentPart>
          </mc:Choice>
          <mc:Fallback>
            <p:pic>
              <p:nvPicPr>
                <p:cNvPr id="118" name="Ink 117">
                  <a:extLst>
                    <a:ext uri="{FF2B5EF4-FFF2-40B4-BE49-F238E27FC236}">
                      <a16:creationId xmlns:a16="http://schemas.microsoft.com/office/drawing/2014/main" id="{479F065A-A31E-9268-6B00-FBC9B33DC9BB}"/>
                    </a:ext>
                  </a:extLst>
                </p:cNvPr>
                <p:cNvPicPr/>
                <p:nvPr/>
              </p:nvPicPr>
              <p:blipFill>
                <a:blip r:embed="rId83"/>
                <a:stretch>
                  <a:fillRect/>
                </a:stretch>
              </p:blipFill>
              <p:spPr>
                <a:xfrm>
                  <a:off x="10354111" y="3187061"/>
                  <a:ext cx="280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19" name="Ink 118">
                  <a:extLst>
                    <a:ext uri="{FF2B5EF4-FFF2-40B4-BE49-F238E27FC236}">
                      <a16:creationId xmlns:a16="http://schemas.microsoft.com/office/drawing/2014/main" id="{71CD31FE-DCD0-E29A-D33D-AB6AE6E41619}"/>
                    </a:ext>
                  </a:extLst>
                </p14:cNvPr>
                <p14:cNvContentPartPr/>
                <p14:nvPr/>
              </p14:nvContentPartPr>
              <p14:xfrm>
                <a:off x="10327831" y="3191021"/>
                <a:ext cx="173160" cy="174960"/>
              </p14:xfrm>
            </p:contentPart>
          </mc:Choice>
          <mc:Fallback>
            <p:pic>
              <p:nvPicPr>
                <p:cNvPr id="119" name="Ink 118">
                  <a:extLst>
                    <a:ext uri="{FF2B5EF4-FFF2-40B4-BE49-F238E27FC236}">
                      <a16:creationId xmlns:a16="http://schemas.microsoft.com/office/drawing/2014/main" id="{71CD31FE-DCD0-E29A-D33D-AB6AE6E41619}"/>
                    </a:ext>
                  </a:extLst>
                </p:cNvPr>
                <p:cNvPicPr/>
                <p:nvPr/>
              </p:nvPicPr>
              <p:blipFill>
                <a:blip r:embed="rId85"/>
                <a:stretch>
                  <a:fillRect/>
                </a:stretch>
              </p:blipFill>
              <p:spPr>
                <a:xfrm>
                  <a:off x="10319191" y="3182021"/>
                  <a:ext cx="1908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20" name="Ink 119">
                  <a:extLst>
                    <a:ext uri="{FF2B5EF4-FFF2-40B4-BE49-F238E27FC236}">
                      <a16:creationId xmlns:a16="http://schemas.microsoft.com/office/drawing/2014/main" id="{2DAF50CA-0E62-6C60-6ADE-B66E817AAE9D}"/>
                    </a:ext>
                  </a:extLst>
                </p14:cNvPr>
                <p14:cNvContentPartPr/>
                <p14:nvPr/>
              </p14:nvContentPartPr>
              <p14:xfrm>
                <a:off x="10560751" y="3234581"/>
                <a:ext cx="105840" cy="119880"/>
              </p14:xfrm>
            </p:contentPart>
          </mc:Choice>
          <mc:Fallback>
            <p:pic>
              <p:nvPicPr>
                <p:cNvPr id="120" name="Ink 119">
                  <a:extLst>
                    <a:ext uri="{FF2B5EF4-FFF2-40B4-BE49-F238E27FC236}">
                      <a16:creationId xmlns:a16="http://schemas.microsoft.com/office/drawing/2014/main" id="{2DAF50CA-0E62-6C60-6ADE-B66E817AAE9D}"/>
                    </a:ext>
                  </a:extLst>
                </p:cNvPr>
                <p:cNvPicPr/>
                <p:nvPr/>
              </p:nvPicPr>
              <p:blipFill>
                <a:blip r:embed="rId87"/>
                <a:stretch>
                  <a:fillRect/>
                </a:stretch>
              </p:blipFill>
              <p:spPr>
                <a:xfrm>
                  <a:off x="10552111" y="3225581"/>
                  <a:ext cx="1234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21" name="Ink 120">
                  <a:extLst>
                    <a:ext uri="{FF2B5EF4-FFF2-40B4-BE49-F238E27FC236}">
                      <a16:creationId xmlns:a16="http://schemas.microsoft.com/office/drawing/2014/main" id="{4AF03B58-4EC0-CD90-5EFF-E09CD3154008}"/>
                    </a:ext>
                  </a:extLst>
                </p14:cNvPr>
                <p14:cNvContentPartPr/>
                <p14:nvPr/>
              </p14:nvContentPartPr>
              <p14:xfrm>
                <a:off x="10756231" y="3232061"/>
                <a:ext cx="61200" cy="133920"/>
              </p14:xfrm>
            </p:contentPart>
          </mc:Choice>
          <mc:Fallback>
            <p:pic>
              <p:nvPicPr>
                <p:cNvPr id="121" name="Ink 120">
                  <a:extLst>
                    <a:ext uri="{FF2B5EF4-FFF2-40B4-BE49-F238E27FC236}">
                      <a16:creationId xmlns:a16="http://schemas.microsoft.com/office/drawing/2014/main" id="{4AF03B58-4EC0-CD90-5EFF-E09CD3154008}"/>
                    </a:ext>
                  </a:extLst>
                </p:cNvPr>
                <p:cNvPicPr/>
                <p:nvPr/>
              </p:nvPicPr>
              <p:blipFill>
                <a:blip r:embed="rId89"/>
                <a:stretch>
                  <a:fillRect/>
                </a:stretch>
              </p:blipFill>
              <p:spPr>
                <a:xfrm>
                  <a:off x="10747591" y="3223421"/>
                  <a:ext cx="788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23" name="Ink 122">
                  <a:extLst>
                    <a:ext uri="{FF2B5EF4-FFF2-40B4-BE49-F238E27FC236}">
                      <a16:creationId xmlns:a16="http://schemas.microsoft.com/office/drawing/2014/main" id="{459221C2-9E92-BDCE-A2B2-63E8327F6DC9}"/>
                    </a:ext>
                  </a:extLst>
                </p14:cNvPr>
                <p14:cNvContentPartPr/>
                <p14:nvPr/>
              </p14:nvContentPartPr>
              <p14:xfrm>
                <a:off x="9054511" y="3621581"/>
                <a:ext cx="100800" cy="244800"/>
              </p14:xfrm>
            </p:contentPart>
          </mc:Choice>
          <mc:Fallback>
            <p:pic>
              <p:nvPicPr>
                <p:cNvPr id="123" name="Ink 122">
                  <a:extLst>
                    <a:ext uri="{FF2B5EF4-FFF2-40B4-BE49-F238E27FC236}">
                      <a16:creationId xmlns:a16="http://schemas.microsoft.com/office/drawing/2014/main" id="{459221C2-9E92-BDCE-A2B2-63E8327F6DC9}"/>
                    </a:ext>
                  </a:extLst>
                </p:cNvPr>
                <p:cNvPicPr/>
                <p:nvPr/>
              </p:nvPicPr>
              <p:blipFill>
                <a:blip r:embed="rId91"/>
                <a:stretch>
                  <a:fillRect/>
                </a:stretch>
              </p:blipFill>
              <p:spPr>
                <a:xfrm>
                  <a:off x="9045871" y="3612581"/>
                  <a:ext cx="1184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4" name="Ink 123">
                  <a:extLst>
                    <a:ext uri="{FF2B5EF4-FFF2-40B4-BE49-F238E27FC236}">
                      <a16:creationId xmlns:a16="http://schemas.microsoft.com/office/drawing/2014/main" id="{B3C13138-7210-CBF4-3BD2-67704D67741E}"/>
                    </a:ext>
                  </a:extLst>
                </p14:cNvPr>
                <p14:cNvContentPartPr/>
                <p14:nvPr/>
              </p14:nvContentPartPr>
              <p14:xfrm>
                <a:off x="9066031" y="3705461"/>
                <a:ext cx="222840" cy="127800"/>
              </p14:xfrm>
            </p:contentPart>
          </mc:Choice>
          <mc:Fallback>
            <p:pic>
              <p:nvPicPr>
                <p:cNvPr id="124" name="Ink 123">
                  <a:extLst>
                    <a:ext uri="{FF2B5EF4-FFF2-40B4-BE49-F238E27FC236}">
                      <a16:creationId xmlns:a16="http://schemas.microsoft.com/office/drawing/2014/main" id="{B3C13138-7210-CBF4-3BD2-67704D67741E}"/>
                    </a:ext>
                  </a:extLst>
                </p:cNvPr>
                <p:cNvPicPr/>
                <p:nvPr/>
              </p:nvPicPr>
              <p:blipFill>
                <a:blip r:embed="rId93"/>
                <a:stretch>
                  <a:fillRect/>
                </a:stretch>
              </p:blipFill>
              <p:spPr>
                <a:xfrm>
                  <a:off x="9057031" y="3696821"/>
                  <a:ext cx="2404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25" name="Ink 124">
                  <a:extLst>
                    <a:ext uri="{FF2B5EF4-FFF2-40B4-BE49-F238E27FC236}">
                      <a16:creationId xmlns:a16="http://schemas.microsoft.com/office/drawing/2014/main" id="{7A1DA100-108F-4F35-575D-BA23F23E4D3A}"/>
                    </a:ext>
                  </a:extLst>
                </p14:cNvPr>
                <p14:cNvContentPartPr/>
                <p14:nvPr/>
              </p14:nvContentPartPr>
              <p14:xfrm>
                <a:off x="9223711" y="3732101"/>
                <a:ext cx="78120" cy="109080"/>
              </p14:xfrm>
            </p:contentPart>
          </mc:Choice>
          <mc:Fallback>
            <p:pic>
              <p:nvPicPr>
                <p:cNvPr id="125" name="Ink 124">
                  <a:extLst>
                    <a:ext uri="{FF2B5EF4-FFF2-40B4-BE49-F238E27FC236}">
                      <a16:creationId xmlns:a16="http://schemas.microsoft.com/office/drawing/2014/main" id="{7A1DA100-108F-4F35-575D-BA23F23E4D3A}"/>
                    </a:ext>
                  </a:extLst>
                </p:cNvPr>
                <p:cNvPicPr/>
                <p:nvPr/>
              </p:nvPicPr>
              <p:blipFill>
                <a:blip r:embed="rId95"/>
                <a:stretch>
                  <a:fillRect/>
                </a:stretch>
              </p:blipFill>
              <p:spPr>
                <a:xfrm>
                  <a:off x="9214711" y="3723461"/>
                  <a:ext cx="957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6" name="Ink 125">
                  <a:extLst>
                    <a:ext uri="{FF2B5EF4-FFF2-40B4-BE49-F238E27FC236}">
                      <a16:creationId xmlns:a16="http://schemas.microsoft.com/office/drawing/2014/main" id="{C1EA9F69-E34D-D4D1-906E-838B62BB9917}"/>
                    </a:ext>
                  </a:extLst>
                </p14:cNvPr>
                <p14:cNvContentPartPr/>
                <p14:nvPr/>
              </p14:nvContentPartPr>
              <p14:xfrm>
                <a:off x="9339991" y="3647501"/>
                <a:ext cx="76320" cy="187200"/>
              </p14:xfrm>
            </p:contentPart>
          </mc:Choice>
          <mc:Fallback>
            <p:pic>
              <p:nvPicPr>
                <p:cNvPr id="126" name="Ink 125">
                  <a:extLst>
                    <a:ext uri="{FF2B5EF4-FFF2-40B4-BE49-F238E27FC236}">
                      <a16:creationId xmlns:a16="http://schemas.microsoft.com/office/drawing/2014/main" id="{C1EA9F69-E34D-D4D1-906E-838B62BB9917}"/>
                    </a:ext>
                  </a:extLst>
                </p:cNvPr>
                <p:cNvPicPr/>
                <p:nvPr/>
              </p:nvPicPr>
              <p:blipFill>
                <a:blip r:embed="rId97"/>
                <a:stretch>
                  <a:fillRect/>
                </a:stretch>
              </p:blipFill>
              <p:spPr>
                <a:xfrm>
                  <a:off x="9331351" y="3638861"/>
                  <a:ext cx="939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7" name="Ink 126">
                  <a:extLst>
                    <a:ext uri="{FF2B5EF4-FFF2-40B4-BE49-F238E27FC236}">
                      <a16:creationId xmlns:a16="http://schemas.microsoft.com/office/drawing/2014/main" id="{F313A9F6-D910-A3CB-D57D-00F0913C37F0}"/>
                    </a:ext>
                  </a:extLst>
                </p14:cNvPr>
                <p14:cNvContentPartPr/>
                <p14:nvPr/>
              </p14:nvContentPartPr>
              <p14:xfrm>
                <a:off x="9545191" y="3718421"/>
                <a:ext cx="127440" cy="110520"/>
              </p14:xfrm>
            </p:contentPart>
          </mc:Choice>
          <mc:Fallback>
            <p:pic>
              <p:nvPicPr>
                <p:cNvPr id="127" name="Ink 126">
                  <a:extLst>
                    <a:ext uri="{FF2B5EF4-FFF2-40B4-BE49-F238E27FC236}">
                      <a16:creationId xmlns:a16="http://schemas.microsoft.com/office/drawing/2014/main" id="{F313A9F6-D910-A3CB-D57D-00F0913C37F0}"/>
                    </a:ext>
                  </a:extLst>
                </p:cNvPr>
                <p:cNvPicPr/>
                <p:nvPr/>
              </p:nvPicPr>
              <p:blipFill>
                <a:blip r:embed="rId99"/>
                <a:stretch>
                  <a:fillRect/>
                </a:stretch>
              </p:blipFill>
              <p:spPr>
                <a:xfrm>
                  <a:off x="9536551" y="3709781"/>
                  <a:ext cx="1450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29" name="Ink 128">
                  <a:extLst>
                    <a:ext uri="{FF2B5EF4-FFF2-40B4-BE49-F238E27FC236}">
                      <a16:creationId xmlns:a16="http://schemas.microsoft.com/office/drawing/2014/main" id="{5CF9A43E-2832-3665-EE6D-413BAE2161A6}"/>
                    </a:ext>
                  </a:extLst>
                </p14:cNvPr>
                <p14:cNvContentPartPr/>
                <p14:nvPr/>
              </p14:nvContentPartPr>
              <p14:xfrm>
                <a:off x="9702151" y="3709781"/>
                <a:ext cx="250560" cy="92880"/>
              </p14:xfrm>
            </p:contentPart>
          </mc:Choice>
          <mc:Fallback>
            <p:pic>
              <p:nvPicPr>
                <p:cNvPr id="129" name="Ink 128">
                  <a:extLst>
                    <a:ext uri="{FF2B5EF4-FFF2-40B4-BE49-F238E27FC236}">
                      <a16:creationId xmlns:a16="http://schemas.microsoft.com/office/drawing/2014/main" id="{5CF9A43E-2832-3665-EE6D-413BAE2161A6}"/>
                    </a:ext>
                  </a:extLst>
                </p:cNvPr>
                <p:cNvPicPr/>
                <p:nvPr/>
              </p:nvPicPr>
              <p:blipFill>
                <a:blip r:embed="rId101"/>
                <a:stretch>
                  <a:fillRect/>
                </a:stretch>
              </p:blipFill>
              <p:spPr>
                <a:xfrm>
                  <a:off x="9693511" y="3700781"/>
                  <a:ext cx="2682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30" name="Ink 129">
                  <a:extLst>
                    <a:ext uri="{FF2B5EF4-FFF2-40B4-BE49-F238E27FC236}">
                      <a16:creationId xmlns:a16="http://schemas.microsoft.com/office/drawing/2014/main" id="{EE59951D-0979-9641-ED41-1E1880A32C3C}"/>
                    </a:ext>
                  </a:extLst>
                </p14:cNvPr>
                <p14:cNvContentPartPr/>
                <p14:nvPr/>
              </p14:nvContentPartPr>
              <p14:xfrm>
                <a:off x="10009951" y="3678461"/>
                <a:ext cx="108000" cy="239760"/>
              </p14:xfrm>
            </p:contentPart>
          </mc:Choice>
          <mc:Fallback>
            <p:pic>
              <p:nvPicPr>
                <p:cNvPr id="130" name="Ink 129">
                  <a:extLst>
                    <a:ext uri="{FF2B5EF4-FFF2-40B4-BE49-F238E27FC236}">
                      <a16:creationId xmlns:a16="http://schemas.microsoft.com/office/drawing/2014/main" id="{EE59951D-0979-9641-ED41-1E1880A32C3C}"/>
                    </a:ext>
                  </a:extLst>
                </p:cNvPr>
                <p:cNvPicPr/>
                <p:nvPr/>
              </p:nvPicPr>
              <p:blipFill>
                <a:blip r:embed="rId103"/>
                <a:stretch>
                  <a:fillRect/>
                </a:stretch>
              </p:blipFill>
              <p:spPr>
                <a:xfrm>
                  <a:off x="10001311" y="3669461"/>
                  <a:ext cx="1256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31" name="Ink 130">
                  <a:extLst>
                    <a:ext uri="{FF2B5EF4-FFF2-40B4-BE49-F238E27FC236}">
                      <a16:creationId xmlns:a16="http://schemas.microsoft.com/office/drawing/2014/main" id="{3443B022-9FA9-0E69-6285-F81747422E47}"/>
                    </a:ext>
                  </a:extLst>
                </p14:cNvPr>
                <p14:cNvContentPartPr/>
                <p14:nvPr/>
              </p14:nvContentPartPr>
              <p14:xfrm>
                <a:off x="10166191" y="3608261"/>
                <a:ext cx="23760" cy="191520"/>
              </p14:xfrm>
            </p:contentPart>
          </mc:Choice>
          <mc:Fallback>
            <p:pic>
              <p:nvPicPr>
                <p:cNvPr id="131" name="Ink 130">
                  <a:extLst>
                    <a:ext uri="{FF2B5EF4-FFF2-40B4-BE49-F238E27FC236}">
                      <a16:creationId xmlns:a16="http://schemas.microsoft.com/office/drawing/2014/main" id="{3443B022-9FA9-0E69-6285-F81747422E47}"/>
                    </a:ext>
                  </a:extLst>
                </p:cNvPr>
                <p:cNvPicPr/>
                <p:nvPr/>
              </p:nvPicPr>
              <p:blipFill>
                <a:blip r:embed="rId105"/>
                <a:stretch>
                  <a:fillRect/>
                </a:stretch>
              </p:blipFill>
              <p:spPr>
                <a:xfrm>
                  <a:off x="10157191" y="3599261"/>
                  <a:ext cx="414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32" name="Ink 131">
                  <a:extLst>
                    <a:ext uri="{FF2B5EF4-FFF2-40B4-BE49-F238E27FC236}">
                      <a16:creationId xmlns:a16="http://schemas.microsoft.com/office/drawing/2014/main" id="{BF870833-CC65-18FF-8988-7F416F407FE6}"/>
                    </a:ext>
                  </a:extLst>
                </p14:cNvPr>
                <p14:cNvContentPartPr/>
                <p14:nvPr/>
              </p14:nvContentPartPr>
              <p14:xfrm>
                <a:off x="10235311" y="3634181"/>
                <a:ext cx="171720" cy="152280"/>
              </p14:xfrm>
            </p:contentPart>
          </mc:Choice>
          <mc:Fallback>
            <p:pic>
              <p:nvPicPr>
                <p:cNvPr id="132" name="Ink 131">
                  <a:extLst>
                    <a:ext uri="{FF2B5EF4-FFF2-40B4-BE49-F238E27FC236}">
                      <a16:creationId xmlns:a16="http://schemas.microsoft.com/office/drawing/2014/main" id="{BF870833-CC65-18FF-8988-7F416F407FE6}"/>
                    </a:ext>
                  </a:extLst>
                </p:cNvPr>
                <p:cNvPicPr/>
                <p:nvPr/>
              </p:nvPicPr>
              <p:blipFill>
                <a:blip r:embed="rId107"/>
                <a:stretch>
                  <a:fillRect/>
                </a:stretch>
              </p:blipFill>
              <p:spPr>
                <a:xfrm>
                  <a:off x="10226311" y="3625181"/>
                  <a:ext cx="1893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33" name="Ink 132">
                  <a:extLst>
                    <a:ext uri="{FF2B5EF4-FFF2-40B4-BE49-F238E27FC236}">
                      <a16:creationId xmlns:a16="http://schemas.microsoft.com/office/drawing/2014/main" id="{18FB4B62-239C-92A5-CB16-A6942F600E34}"/>
                    </a:ext>
                  </a:extLst>
                </p14:cNvPr>
                <p14:cNvContentPartPr/>
                <p14:nvPr/>
              </p14:nvContentPartPr>
              <p14:xfrm>
                <a:off x="10562551" y="3667301"/>
                <a:ext cx="56520" cy="79920"/>
              </p14:xfrm>
            </p:contentPart>
          </mc:Choice>
          <mc:Fallback>
            <p:pic>
              <p:nvPicPr>
                <p:cNvPr id="133" name="Ink 132">
                  <a:extLst>
                    <a:ext uri="{FF2B5EF4-FFF2-40B4-BE49-F238E27FC236}">
                      <a16:creationId xmlns:a16="http://schemas.microsoft.com/office/drawing/2014/main" id="{18FB4B62-239C-92A5-CB16-A6942F600E34}"/>
                    </a:ext>
                  </a:extLst>
                </p:cNvPr>
                <p:cNvPicPr/>
                <p:nvPr/>
              </p:nvPicPr>
              <p:blipFill>
                <a:blip r:embed="rId109"/>
                <a:stretch>
                  <a:fillRect/>
                </a:stretch>
              </p:blipFill>
              <p:spPr>
                <a:xfrm>
                  <a:off x="10553551" y="3658301"/>
                  <a:ext cx="741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34" name="Ink 133">
                  <a:extLst>
                    <a:ext uri="{FF2B5EF4-FFF2-40B4-BE49-F238E27FC236}">
                      <a16:creationId xmlns:a16="http://schemas.microsoft.com/office/drawing/2014/main" id="{DEBF578C-3437-1E43-6B1F-05A34571DF28}"/>
                    </a:ext>
                  </a:extLst>
                </p14:cNvPr>
                <p14:cNvContentPartPr/>
                <p14:nvPr/>
              </p14:nvContentPartPr>
              <p14:xfrm>
                <a:off x="10845151" y="3545621"/>
                <a:ext cx="111600" cy="180360"/>
              </p14:xfrm>
            </p:contentPart>
          </mc:Choice>
          <mc:Fallback>
            <p:pic>
              <p:nvPicPr>
                <p:cNvPr id="134" name="Ink 133">
                  <a:extLst>
                    <a:ext uri="{FF2B5EF4-FFF2-40B4-BE49-F238E27FC236}">
                      <a16:creationId xmlns:a16="http://schemas.microsoft.com/office/drawing/2014/main" id="{DEBF578C-3437-1E43-6B1F-05A34571DF28}"/>
                    </a:ext>
                  </a:extLst>
                </p:cNvPr>
                <p:cNvPicPr/>
                <p:nvPr/>
              </p:nvPicPr>
              <p:blipFill>
                <a:blip r:embed="rId111"/>
                <a:stretch>
                  <a:fillRect/>
                </a:stretch>
              </p:blipFill>
              <p:spPr>
                <a:xfrm>
                  <a:off x="10836151" y="3536621"/>
                  <a:ext cx="1292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35" name="Ink 134">
                  <a:extLst>
                    <a:ext uri="{FF2B5EF4-FFF2-40B4-BE49-F238E27FC236}">
                      <a16:creationId xmlns:a16="http://schemas.microsoft.com/office/drawing/2014/main" id="{E12630D1-6ACD-DD5F-274E-54C1B8A10B94}"/>
                    </a:ext>
                  </a:extLst>
                </p14:cNvPr>
                <p14:cNvContentPartPr/>
                <p14:nvPr/>
              </p14:nvContentPartPr>
              <p14:xfrm>
                <a:off x="11028751" y="3622661"/>
                <a:ext cx="332280" cy="81360"/>
              </p14:xfrm>
            </p:contentPart>
          </mc:Choice>
          <mc:Fallback>
            <p:pic>
              <p:nvPicPr>
                <p:cNvPr id="135" name="Ink 134">
                  <a:extLst>
                    <a:ext uri="{FF2B5EF4-FFF2-40B4-BE49-F238E27FC236}">
                      <a16:creationId xmlns:a16="http://schemas.microsoft.com/office/drawing/2014/main" id="{E12630D1-6ACD-DD5F-274E-54C1B8A10B94}"/>
                    </a:ext>
                  </a:extLst>
                </p:cNvPr>
                <p:cNvPicPr/>
                <p:nvPr/>
              </p:nvPicPr>
              <p:blipFill>
                <a:blip r:embed="rId113"/>
                <a:stretch>
                  <a:fillRect/>
                </a:stretch>
              </p:blipFill>
              <p:spPr>
                <a:xfrm>
                  <a:off x="11020111" y="3613661"/>
                  <a:ext cx="3499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36" name="Ink 135">
                  <a:extLst>
                    <a:ext uri="{FF2B5EF4-FFF2-40B4-BE49-F238E27FC236}">
                      <a16:creationId xmlns:a16="http://schemas.microsoft.com/office/drawing/2014/main" id="{FAD1DC90-A5CA-C0A0-7995-B498C020403F}"/>
                    </a:ext>
                  </a:extLst>
                </p14:cNvPr>
                <p14:cNvContentPartPr/>
                <p14:nvPr/>
              </p14:nvContentPartPr>
              <p14:xfrm>
                <a:off x="11523031" y="3717341"/>
                <a:ext cx="85320" cy="9360"/>
              </p14:xfrm>
            </p:contentPart>
          </mc:Choice>
          <mc:Fallback>
            <p:pic>
              <p:nvPicPr>
                <p:cNvPr id="136" name="Ink 135">
                  <a:extLst>
                    <a:ext uri="{FF2B5EF4-FFF2-40B4-BE49-F238E27FC236}">
                      <a16:creationId xmlns:a16="http://schemas.microsoft.com/office/drawing/2014/main" id="{FAD1DC90-A5CA-C0A0-7995-B498C020403F}"/>
                    </a:ext>
                  </a:extLst>
                </p:cNvPr>
                <p:cNvPicPr/>
                <p:nvPr/>
              </p:nvPicPr>
              <p:blipFill>
                <a:blip r:embed="rId115"/>
                <a:stretch>
                  <a:fillRect/>
                </a:stretch>
              </p:blipFill>
              <p:spPr>
                <a:xfrm>
                  <a:off x="11514391" y="3708341"/>
                  <a:ext cx="1029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37" name="Ink 136">
                  <a:extLst>
                    <a:ext uri="{FF2B5EF4-FFF2-40B4-BE49-F238E27FC236}">
                      <a16:creationId xmlns:a16="http://schemas.microsoft.com/office/drawing/2014/main" id="{30B80BA0-74E5-9650-299B-E426353A709D}"/>
                    </a:ext>
                  </a:extLst>
                </p14:cNvPr>
                <p14:cNvContentPartPr/>
                <p14:nvPr/>
              </p14:nvContentPartPr>
              <p14:xfrm>
                <a:off x="9762991" y="4148261"/>
                <a:ext cx="56880" cy="20880"/>
              </p14:xfrm>
            </p:contentPart>
          </mc:Choice>
          <mc:Fallback>
            <p:pic>
              <p:nvPicPr>
                <p:cNvPr id="137" name="Ink 136">
                  <a:extLst>
                    <a:ext uri="{FF2B5EF4-FFF2-40B4-BE49-F238E27FC236}">
                      <a16:creationId xmlns:a16="http://schemas.microsoft.com/office/drawing/2014/main" id="{30B80BA0-74E5-9650-299B-E426353A709D}"/>
                    </a:ext>
                  </a:extLst>
                </p:cNvPr>
                <p:cNvPicPr/>
                <p:nvPr/>
              </p:nvPicPr>
              <p:blipFill>
                <a:blip r:embed="rId117"/>
                <a:stretch>
                  <a:fillRect/>
                </a:stretch>
              </p:blipFill>
              <p:spPr>
                <a:xfrm>
                  <a:off x="9754351" y="4139261"/>
                  <a:ext cx="745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38" name="Ink 137">
                  <a:extLst>
                    <a:ext uri="{FF2B5EF4-FFF2-40B4-BE49-F238E27FC236}">
                      <a16:creationId xmlns:a16="http://schemas.microsoft.com/office/drawing/2014/main" id="{AD3ED3C5-8B92-4459-7FA5-20543A1778C6}"/>
                    </a:ext>
                  </a:extLst>
                </p14:cNvPr>
                <p14:cNvContentPartPr/>
                <p14:nvPr/>
              </p14:nvContentPartPr>
              <p14:xfrm>
                <a:off x="9873511" y="4168781"/>
                <a:ext cx="37440" cy="97560"/>
              </p14:xfrm>
            </p:contentPart>
          </mc:Choice>
          <mc:Fallback>
            <p:pic>
              <p:nvPicPr>
                <p:cNvPr id="138" name="Ink 137">
                  <a:extLst>
                    <a:ext uri="{FF2B5EF4-FFF2-40B4-BE49-F238E27FC236}">
                      <a16:creationId xmlns:a16="http://schemas.microsoft.com/office/drawing/2014/main" id="{AD3ED3C5-8B92-4459-7FA5-20543A1778C6}"/>
                    </a:ext>
                  </a:extLst>
                </p:cNvPr>
                <p:cNvPicPr/>
                <p:nvPr/>
              </p:nvPicPr>
              <p:blipFill>
                <a:blip r:embed="rId119"/>
                <a:stretch>
                  <a:fillRect/>
                </a:stretch>
              </p:blipFill>
              <p:spPr>
                <a:xfrm>
                  <a:off x="9864871" y="4160141"/>
                  <a:ext cx="550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39" name="Ink 138">
                  <a:extLst>
                    <a:ext uri="{FF2B5EF4-FFF2-40B4-BE49-F238E27FC236}">
                      <a16:creationId xmlns:a16="http://schemas.microsoft.com/office/drawing/2014/main" id="{500CDCCE-9192-410B-6CDB-9E24952847A6}"/>
                    </a:ext>
                  </a:extLst>
                </p14:cNvPr>
                <p14:cNvContentPartPr/>
                <p14:nvPr/>
              </p14:nvContentPartPr>
              <p14:xfrm>
                <a:off x="9969631" y="4286861"/>
                <a:ext cx="4320" cy="2160"/>
              </p14:xfrm>
            </p:contentPart>
          </mc:Choice>
          <mc:Fallback>
            <p:pic>
              <p:nvPicPr>
                <p:cNvPr id="139" name="Ink 138">
                  <a:extLst>
                    <a:ext uri="{FF2B5EF4-FFF2-40B4-BE49-F238E27FC236}">
                      <a16:creationId xmlns:a16="http://schemas.microsoft.com/office/drawing/2014/main" id="{500CDCCE-9192-410B-6CDB-9E24952847A6}"/>
                    </a:ext>
                  </a:extLst>
                </p:cNvPr>
                <p:cNvPicPr/>
                <p:nvPr/>
              </p:nvPicPr>
              <p:blipFill>
                <a:blip r:embed="rId67"/>
                <a:stretch>
                  <a:fillRect/>
                </a:stretch>
              </p:blipFill>
              <p:spPr>
                <a:xfrm>
                  <a:off x="9960991" y="4277861"/>
                  <a:ext cx="219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43" name="Ink 142">
                  <a:extLst>
                    <a:ext uri="{FF2B5EF4-FFF2-40B4-BE49-F238E27FC236}">
                      <a16:creationId xmlns:a16="http://schemas.microsoft.com/office/drawing/2014/main" id="{20E399AD-F481-14B3-0EAC-BFA0BEC1B877}"/>
                    </a:ext>
                  </a:extLst>
                </p14:cNvPr>
                <p14:cNvContentPartPr/>
                <p14:nvPr/>
              </p14:nvContentPartPr>
              <p14:xfrm>
                <a:off x="8239471" y="3036941"/>
                <a:ext cx="346680" cy="1073520"/>
              </p14:xfrm>
            </p:contentPart>
          </mc:Choice>
          <mc:Fallback>
            <p:pic>
              <p:nvPicPr>
                <p:cNvPr id="143" name="Ink 142">
                  <a:extLst>
                    <a:ext uri="{FF2B5EF4-FFF2-40B4-BE49-F238E27FC236}">
                      <a16:creationId xmlns:a16="http://schemas.microsoft.com/office/drawing/2014/main" id="{20E399AD-F481-14B3-0EAC-BFA0BEC1B877}"/>
                    </a:ext>
                  </a:extLst>
                </p:cNvPr>
                <p:cNvPicPr/>
                <p:nvPr/>
              </p:nvPicPr>
              <p:blipFill>
                <a:blip r:embed="rId122"/>
                <a:stretch>
                  <a:fillRect/>
                </a:stretch>
              </p:blipFill>
              <p:spPr>
                <a:xfrm>
                  <a:off x="8230831" y="3027941"/>
                  <a:ext cx="364320" cy="1091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44" name="Ink 143">
                  <a:extLst>
                    <a:ext uri="{FF2B5EF4-FFF2-40B4-BE49-F238E27FC236}">
                      <a16:creationId xmlns:a16="http://schemas.microsoft.com/office/drawing/2014/main" id="{104D93D7-6561-4730-2643-8DEAA4E6FEE6}"/>
                    </a:ext>
                  </a:extLst>
                </p14:cNvPr>
                <p14:cNvContentPartPr/>
                <p14:nvPr/>
              </p14:nvContentPartPr>
              <p14:xfrm>
                <a:off x="8073151" y="3539501"/>
                <a:ext cx="304200" cy="50400"/>
              </p14:xfrm>
            </p:contentPart>
          </mc:Choice>
          <mc:Fallback>
            <p:pic>
              <p:nvPicPr>
                <p:cNvPr id="144" name="Ink 143">
                  <a:extLst>
                    <a:ext uri="{FF2B5EF4-FFF2-40B4-BE49-F238E27FC236}">
                      <a16:creationId xmlns:a16="http://schemas.microsoft.com/office/drawing/2014/main" id="{104D93D7-6561-4730-2643-8DEAA4E6FEE6}"/>
                    </a:ext>
                  </a:extLst>
                </p:cNvPr>
                <p:cNvPicPr/>
                <p:nvPr/>
              </p:nvPicPr>
              <p:blipFill>
                <a:blip r:embed="rId124"/>
                <a:stretch>
                  <a:fillRect/>
                </a:stretch>
              </p:blipFill>
              <p:spPr>
                <a:xfrm>
                  <a:off x="8064511" y="3530501"/>
                  <a:ext cx="3218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88" name="Ink 187">
                  <a:extLst>
                    <a:ext uri="{FF2B5EF4-FFF2-40B4-BE49-F238E27FC236}">
                      <a16:creationId xmlns:a16="http://schemas.microsoft.com/office/drawing/2014/main" id="{842E9496-7EE0-9573-038A-10EB79A4A2F1}"/>
                    </a:ext>
                  </a:extLst>
                </p14:cNvPr>
                <p14:cNvContentPartPr/>
                <p14:nvPr/>
              </p14:nvContentPartPr>
              <p14:xfrm>
                <a:off x="8847511" y="3456701"/>
                <a:ext cx="1553760" cy="498240"/>
              </p14:xfrm>
            </p:contentPart>
          </mc:Choice>
          <mc:Fallback>
            <p:pic>
              <p:nvPicPr>
                <p:cNvPr id="188" name="Ink 187">
                  <a:extLst>
                    <a:ext uri="{FF2B5EF4-FFF2-40B4-BE49-F238E27FC236}">
                      <a16:creationId xmlns:a16="http://schemas.microsoft.com/office/drawing/2014/main" id="{842E9496-7EE0-9573-038A-10EB79A4A2F1}"/>
                    </a:ext>
                  </a:extLst>
                </p:cNvPr>
                <p:cNvPicPr/>
                <p:nvPr/>
              </p:nvPicPr>
              <p:blipFill>
                <a:blip r:embed="rId126"/>
                <a:stretch>
                  <a:fillRect/>
                </a:stretch>
              </p:blipFill>
              <p:spPr>
                <a:xfrm>
                  <a:off x="8838871" y="3448061"/>
                  <a:ext cx="157140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68" name="Ink 67">
                  <a:extLst>
                    <a:ext uri="{FF2B5EF4-FFF2-40B4-BE49-F238E27FC236}">
                      <a16:creationId xmlns:a16="http://schemas.microsoft.com/office/drawing/2014/main" id="{901A2BFD-8F6D-7E60-E67F-BC039050C9D4}"/>
                    </a:ext>
                  </a:extLst>
                </p14:cNvPr>
                <p14:cNvContentPartPr/>
                <p14:nvPr/>
              </p14:nvContentPartPr>
              <p14:xfrm>
                <a:off x="7795951" y="4774661"/>
                <a:ext cx="42120" cy="246600"/>
              </p14:xfrm>
            </p:contentPart>
          </mc:Choice>
          <mc:Fallback>
            <p:pic>
              <p:nvPicPr>
                <p:cNvPr id="68" name="Ink 67">
                  <a:extLst>
                    <a:ext uri="{FF2B5EF4-FFF2-40B4-BE49-F238E27FC236}">
                      <a16:creationId xmlns:a16="http://schemas.microsoft.com/office/drawing/2014/main" id="{901A2BFD-8F6D-7E60-E67F-BC039050C9D4}"/>
                    </a:ext>
                  </a:extLst>
                </p:cNvPr>
                <p:cNvPicPr/>
                <p:nvPr/>
              </p:nvPicPr>
              <p:blipFill>
                <a:blip r:embed="rId128"/>
                <a:stretch>
                  <a:fillRect/>
                </a:stretch>
              </p:blipFill>
              <p:spPr>
                <a:xfrm>
                  <a:off x="7786951" y="4765661"/>
                  <a:ext cx="597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69" name="Ink 68">
                  <a:extLst>
                    <a:ext uri="{FF2B5EF4-FFF2-40B4-BE49-F238E27FC236}">
                      <a16:creationId xmlns:a16="http://schemas.microsoft.com/office/drawing/2014/main" id="{91B54A5C-D99F-FFE0-7A03-969DA097E0D2}"/>
                    </a:ext>
                  </a:extLst>
                </p14:cNvPr>
                <p14:cNvContentPartPr/>
                <p14:nvPr/>
              </p14:nvContentPartPr>
              <p14:xfrm>
                <a:off x="7759591" y="4856021"/>
                <a:ext cx="348120" cy="113400"/>
              </p14:xfrm>
            </p:contentPart>
          </mc:Choice>
          <mc:Fallback>
            <p:pic>
              <p:nvPicPr>
                <p:cNvPr id="69" name="Ink 68">
                  <a:extLst>
                    <a:ext uri="{FF2B5EF4-FFF2-40B4-BE49-F238E27FC236}">
                      <a16:creationId xmlns:a16="http://schemas.microsoft.com/office/drawing/2014/main" id="{91B54A5C-D99F-FFE0-7A03-969DA097E0D2}"/>
                    </a:ext>
                  </a:extLst>
                </p:cNvPr>
                <p:cNvPicPr/>
                <p:nvPr/>
              </p:nvPicPr>
              <p:blipFill>
                <a:blip r:embed="rId130"/>
                <a:stretch>
                  <a:fillRect/>
                </a:stretch>
              </p:blipFill>
              <p:spPr>
                <a:xfrm>
                  <a:off x="7750591" y="4847381"/>
                  <a:ext cx="3657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0" name="Ink 69">
                  <a:extLst>
                    <a:ext uri="{FF2B5EF4-FFF2-40B4-BE49-F238E27FC236}">
                      <a16:creationId xmlns:a16="http://schemas.microsoft.com/office/drawing/2014/main" id="{750E8C72-863C-54FE-7F9E-A27FE133D496}"/>
                    </a:ext>
                  </a:extLst>
                </p14:cNvPr>
                <p14:cNvContentPartPr/>
                <p14:nvPr/>
              </p14:nvContentPartPr>
              <p14:xfrm>
                <a:off x="8162791" y="4869701"/>
                <a:ext cx="102600" cy="88200"/>
              </p14:xfrm>
            </p:contentPart>
          </mc:Choice>
          <mc:Fallback>
            <p:pic>
              <p:nvPicPr>
                <p:cNvPr id="70" name="Ink 69">
                  <a:extLst>
                    <a:ext uri="{FF2B5EF4-FFF2-40B4-BE49-F238E27FC236}">
                      <a16:creationId xmlns:a16="http://schemas.microsoft.com/office/drawing/2014/main" id="{750E8C72-863C-54FE-7F9E-A27FE133D496}"/>
                    </a:ext>
                  </a:extLst>
                </p:cNvPr>
                <p:cNvPicPr/>
                <p:nvPr/>
              </p:nvPicPr>
              <p:blipFill>
                <a:blip r:embed="rId132"/>
                <a:stretch>
                  <a:fillRect/>
                </a:stretch>
              </p:blipFill>
              <p:spPr>
                <a:xfrm>
                  <a:off x="8154151" y="4860701"/>
                  <a:ext cx="1202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1" name="Ink 70">
                  <a:extLst>
                    <a:ext uri="{FF2B5EF4-FFF2-40B4-BE49-F238E27FC236}">
                      <a16:creationId xmlns:a16="http://schemas.microsoft.com/office/drawing/2014/main" id="{BB105123-8D7B-5D08-C65B-F4547602E1E6}"/>
                    </a:ext>
                  </a:extLst>
                </p14:cNvPr>
                <p14:cNvContentPartPr/>
                <p14:nvPr/>
              </p14:nvContentPartPr>
              <p14:xfrm>
                <a:off x="8336671" y="4858901"/>
                <a:ext cx="120960" cy="85320"/>
              </p14:xfrm>
            </p:contentPart>
          </mc:Choice>
          <mc:Fallback>
            <p:pic>
              <p:nvPicPr>
                <p:cNvPr id="71" name="Ink 70">
                  <a:extLst>
                    <a:ext uri="{FF2B5EF4-FFF2-40B4-BE49-F238E27FC236}">
                      <a16:creationId xmlns:a16="http://schemas.microsoft.com/office/drawing/2014/main" id="{BB105123-8D7B-5D08-C65B-F4547602E1E6}"/>
                    </a:ext>
                  </a:extLst>
                </p:cNvPr>
                <p:cNvPicPr/>
                <p:nvPr/>
              </p:nvPicPr>
              <p:blipFill>
                <a:blip r:embed="rId134"/>
                <a:stretch>
                  <a:fillRect/>
                </a:stretch>
              </p:blipFill>
              <p:spPr>
                <a:xfrm>
                  <a:off x="8327671" y="4850261"/>
                  <a:ext cx="1386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2" name="Ink 71">
                  <a:extLst>
                    <a:ext uri="{FF2B5EF4-FFF2-40B4-BE49-F238E27FC236}">
                      <a16:creationId xmlns:a16="http://schemas.microsoft.com/office/drawing/2014/main" id="{3D82B9B5-E596-F8B1-DFD5-DB30DFB95B94}"/>
                    </a:ext>
                  </a:extLst>
                </p14:cNvPr>
                <p14:cNvContentPartPr/>
                <p14:nvPr/>
              </p14:nvContentPartPr>
              <p14:xfrm>
                <a:off x="8474911" y="4836581"/>
                <a:ext cx="85320" cy="88560"/>
              </p14:xfrm>
            </p:contentPart>
          </mc:Choice>
          <mc:Fallback>
            <p:pic>
              <p:nvPicPr>
                <p:cNvPr id="72" name="Ink 71">
                  <a:extLst>
                    <a:ext uri="{FF2B5EF4-FFF2-40B4-BE49-F238E27FC236}">
                      <a16:creationId xmlns:a16="http://schemas.microsoft.com/office/drawing/2014/main" id="{3D82B9B5-E596-F8B1-DFD5-DB30DFB95B94}"/>
                    </a:ext>
                  </a:extLst>
                </p:cNvPr>
                <p:cNvPicPr/>
                <p:nvPr/>
              </p:nvPicPr>
              <p:blipFill>
                <a:blip r:embed="rId136"/>
                <a:stretch>
                  <a:fillRect/>
                </a:stretch>
              </p:blipFill>
              <p:spPr>
                <a:xfrm>
                  <a:off x="8465911" y="4827581"/>
                  <a:ext cx="1029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73" name="Ink 72">
                  <a:extLst>
                    <a:ext uri="{FF2B5EF4-FFF2-40B4-BE49-F238E27FC236}">
                      <a16:creationId xmlns:a16="http://schemas.microsoft.com/office/drawing/2014/main" id="{5570F97A-896F-E25F-4E0A-39D162E692CB}"/>
                    </a:ext>
                  </a:extLst>
                </p14:cNvPr>
                <p14:cNvContentPartPr/>
                <p14:nvPr/>
              </p14:nvContentPartPr>
              <p14:xfrm>
                <a:off x="8583271" y="4743341"/>
                <a:ext cx="48960" cy="182880"/>
              </p14:xfrm>
            </p:contentPart>
          </mc:Choice>
          <mc:Fallback>
            <p:pic>
              <p:nvPicPr>
                <p:cNvPr id="73" name="Ink 72">
                  <a:extLst>
                    <a:ext uri="{FF2B5EF4-FFF2-40B4-BE49-F238E27FC236}">
                      <a16:creationId xmlns:a16="http://schemas.microsoft.com/office/drawing/2014/main" id="{5570F97A-896F-E25F-4E0A-39D162E692CB}"/>
                    </a:ext>
                  </a:extLst>
                </p:cNvPr>
                <p:cNvPicPr/>
                <p:nvPr/>
              </p:nvPicPr>
              <p:blipFill>
                <a:blip r:embed="rId138"/>
                <a:stretch>
                  <a:fillRect/>
                </a:stretch>
              </p:blipFill>
              <p:spPr>
                <a:xfrm>
                  <a:off x="8574271" y="4734701"/>
                  <a:ext cx="666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75" name="Ink 74">
                  <a:extLst>
                    <a:ext uri="{FF2B5EF4-FFF2-40B4-BE49-F238E27FC236}">
                      <a16:creationId xmlns:a16="http://schemas.microsoft.com/office/drawing/2014/main" id="{AAD8AC38-A98C-3368-73FD-19DEE06A77E4}"/>
                    </a:ext>
                  </a:extLst>
                </p14:cNvPr>
                <p14:cNvContentPartPr/>
                <p14:nvPr/>
              </p14:nvContentPartPr>
              <p14:xfrm>
                <a:off x="8691631" y="4685741"/>
                <a:ext cx="248760" cy="227160"/>
              </p14:xfrm>
            </p:contentPart>
          </mc:Choice>
          <mc:Fallback>
            <p:pic>
              <p:nvPicPr>
                <p:cNvPr id="75" name="Ink 74">
                  <a:extLst>
                    <a:ext uri="{FF2B5EF4-FFF2-40B4-BE49-F238E27FC236}">
                      <a16:creationId xmlns:a16="http://schemas.microsoft.com/office/drawing/2014/main" id="{AAD8AC38-A98C-3368-73FD-19DEE06A77E4}"/>
                    </a:ext>
                  </a:extLst>
                </p:cNvPr>
                <p:cNvPicPr/>
                <p:nvPr/>
              </p:nvPicPr>
              <p:blipFill>
                <a:blip r:embed="rId140"/>
                <a:stretch>
                  <a:fillRect/>
                </a:stretch>
              </p:blipFill>
              <p:spPr>
                <a:xfrm>
                  <a:off x="8682631" y="4676741"/>
                  <a:ext cx="26640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76" name="Ink 75">
                  <a:extLst>
                    <a:ext uri="{FF2B5EF4-FFF2-40B4-BE49-F238E27FC236}">
                      <a16:creationId xmlns:a16="http://schemas.microsoft.com/office/drawing/2014/main" id="{6162E301-D6FF-E1F5-1616-B24C366CE6DA}"/>
                    </a:ext>
                  </a:extLst>
                </p14:cNvPr>
                <p14:cNvContentPartPr/>
                <p14:nvPr/>
              </p14:nvContentPartPr>
              <p14:xfrm>
                <a:off x="8930671" y="4719941"/>
                <a:ext cx="219240" cy="139680"/>
              </p14:xfrm>
            </p:contentPart>
          </mc:Choice>
          <mc:Fallback>
            <p:pic>
              <p:nvPicPr>
                <p:cNvPr id="76" name="Ink 75">
                  <a:extLst>
                    <a:ext uri="{FF2B5EF4-FFF2-40B4-BE49-F238E27FC236}">
                      <a16:creationId xmlns:a16="http://schemas.microsoft.com/office/drawing/2014/main" id="{6162E301-D6FF-E1F5-1616-B24C366CE6DA}"/>
                    </a:ext>
                  </a:extLst>
                </p:cNvPr>
                <p:cNvPicPr/>
                <p:nvPr/>
              </p:nvPicPr>
              <p:blipFill>
                <a:blip r:embed="rId142"/>
                <a:stretch>
                  <a:fillRect/>
                </a:stretch>
              </p:blipFill>
              <p:spPr>
                <a:xfrm>
                  <a:off x="8922031" y="4711301"/>
                  <a:ext cx="2368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6" name="Ink 95">
                  <a:extLst>
                    <a:ext uri="{FF2B5EF4-FFF2-40B4-BE49-F238E27FC236}">
                      <a16:creationId xmlns:a16="http://schemas.microsoft.com/office/drawing/2014/main" id="{428C11C9-3342-C763-B5FF-C4674E89368E}"/>
                    </a:ext>
                  </a:extLst>
                </p14:cNvPr>
                <p14:cNvContentPartPr/>
                <p14:nvPr/>
              </p14:nvContentPartPr>
              <p14:xfrm>
                <a:off x="8081791" y="4714541"/>
                <a:ext cx="401400" cy="223200"/>
              </p14:xfrm>
            </p:contentPart>
          </mc:Choice>
          <mc:Fallback>
            <p:pic>
              <p:nvPicPr>
                <p:cNvPr id="96" name="Ink 95">
                  <a:extLst>
                    <a:ext uri="{FF2B5EF4-FFF2-40B4-BE49-F238E27FC236}">
                      <a16:creationId xmlns:a16="http://schemas.microsoft.com/office/drawing/2014/main" id="{428C11C9-3342-C763-B5FF-C4674E89368E}"/>
                    </a:ext>
                  </a:extLst>
                </p:cNvPr>
                <p:cNvPicPr/>
                <p:nvPr/>
              </p:nvPicPr>
              <p:blipFill>
                <a:blip r:embed="rId144"/>
                <a:stretch>
                  <a:fillRect/>
                </a:stretch>
              </p:blipFill>
              <p:spPr>
                <a:xfrm>
                  <a:off x="8073151" y="4705901"/>
                  <a:ext cx="4190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7" name="Ink 96">
                  <a:extLst>
                    <a:ext uri="{FF2B5EF4-FFF2-40B4-BE49-F238E27FC236}">
                      <a16:creationId xmlns:a16="http://schemas.microsoft.com/office/drawing/2014/main" id="{3A9A9675-CC8B-1886-EE6D-1FAB6CE4D050}"/>
                    </a:ext>
                  </a:extLst>
                </p14:cNvPr>
                <p14:cNvContentPartPr/>
                <p14:nvPr/>
              </p14:nvContentPartPr>
              <p14:xfrm>
                <a:off x="7968751" y="4690061"/>
                <a:ext cx="418320" cy="381960"/>
              </p14:xfrm>
            </p:contentPart>
          </mc:Choice>
          <mc:Fallback>
            <p:pic>
              <p:nvPicPr>
                <p:cNvPr id="97" name="Ink 96">
                  <a:extLst>
                    <a:ext uri="{FF2B5EF4-FFF2-40B4-BE49-F238E27FC236}">
                      <a16:creationId xmlns:a16="http://schemas.microsoft.com/office/drawing/2014/main" id="{3A9A9675-CC8B-1886-EE6D-1FAB6CE4D050}"/>
                    </a:ext>
                  </a:extLst>
                </p:cNvPr>
                <p:cNvPicPr/>
                <p:nvPr/>
              </p:nvPicPr>
              <p:blipFill>
                <a:blip r:embed="rId146"/>
                <a:stretch>
                  <a:fillRect/>
                </a:stretch>
              </p:blipFill>
              <p:spPr>
                <a:xfrm>
                  <a:off x="7960111" y="4681061"/>
                  <a:ext cx="4359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35" name="Ink 34">
                  <a:extLst>
                    <a:ext uri="{FF2B5EF4-FFF2-40B4-BE49-F238E27FC236}">
                      <a16:creationId xmlns:a16="http://schemas.microsoft.com/office/drawing/2014/main" id="{2AC87AB3-5C3D-1138-F919-AE75074EAB91}"/>
                    </a:ext>
                  </a:extLst>
                </p14:cNvPr>
                <p14:cNvContentPartPr/>
                <p14:nvPr/>
              </p14:nvContentPartPr>
              <p14:xfrm>
                <a:off x="4915951" y="6017021"/>
                <a:ext cx="20160" cy="41400"/>
              </p14:xfrm>
            </p:contentPart>
          </mc:Choice>
          <mc:Fallback>
            <p:pic>
              <p:nvPicPr>
                <p:cNvPr id="35" name="Ink 34">
                  <a:extLst>
                    <a:ext uri="{FF2B5EF4-FFF2-40B4-BE49-F238E27FC236}">
                      <a16:creationId xmlns:a16="http://schemas.microsoft.com/office/drawing/2014/main" id="{2AC87AB3-5C3D-1138-F919-AE75074EAB91}"/>
                    </a:ext>
                  </a:extLst>
                </p:cNvPr>
                <p:cNvPicPr/>
                <p:nvPr/>
              </p:nvPicPr>
              <p:blipFill>
                <a:blip r:embed="rId148"/>
                <a:stretch>
                  <a:fillRect/>
                </a:stretch>
              </p:blipFill>
              <p:spPr>
                <a:xfrm>
                  <a:off x="4906951" y="6008381"/>
                  <a:ext cx="378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6" name="Ink 35">
                  <a:extLst>
                    <a:ext uri="{FF2B5EF4-FFF2-40B4-BE49-F238E27FC236}">
                      <a16:creationId xmlns:a16="http://schemas.microsoft.com/office/drawing/2014/main" id="{2F7D1BB0-169C-751B-D47A-2C764BA30C4A}"/>
                    </a:ext>
                  </a:extLst>
                </p14:cNvPr>
                <p14:cNvContentPartPr/>
                <p14:nvPr/>
              </p14:nvContentPartPr>
              <p14:xfrm>
                <a:off x="4535791" y="6193061"/>
                <a:ext cx="93600" cy="256320"/>
              </p14:xfrm>
            </p:contentPart>
          </mc:Choice>
          <mc:Fallback>
            <p:pic>
              <p:nvPicPr>
                <p:cNvPr id="36" name="Ink 35">
                  <a:extLst>
                    <a:ext uri="{FF2B5EF4-FFF2-40B4-BE49-F238E27FC236}">
                      <a16:creationId xmlns:a16="http://schemas.microsoft.com/office/drawing/2014/main" id="{2F7D1BB0-169C-751B-D47A-2C764BA30C4A}"/>
                    </a:ext>
                  </a:extLst>
                </p:cNvPr>
                <p:cNvPicPr/>
                <p:nvPr/>
              </p:nvPicPr>
              <p:blipFill>
                <a:blip r:embed="rId150"/>
                <a:stretch>
                  <a:fillRect/>
                </a:stretch>
              </p:blipFill>
              <p:spPr>
                <a:xfrm>
                  <a:off x="4526791" y="6184421"/>
                  <a:ext cx="1112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4" name="Ink 33">
                  <a:extLst>
                    <a:ext uri="{FF2B5EF4-FFF2-40B4-BE49-F238E27FC236}">
                      <a16:creationId xmlns:a16="http://schemas.microsoft.com/office/drawing/2014/main" id="{D7DECCBD-E409-542F-ED94-33E940931BED}"/>
                    </a:ext>
                  </a:extLst>
                </p14:cNvPr>
                <p14:cNvContentPartPr/>
                <p14:nvPr/>
              </p14:nvContentPartPr>
              <p14:xfrm>
                <a:off x="4847191" y="5864381"/>
                <a:ext cx="14040" cy="15480"/>
              </p14:xfrm>
            </p:contentPart>
          </mc:Choice>
          <mc:Fallback>
            <p:pic>
              <p:nvPicPr>
                <p:cNvPr id="34" name="Ink 33">
                  <a:extLst>
                    <a:ext uri="{FF2B5EF4-FFF2-40B4-BE49-F238E27FC236}">
                      <a16:creationId xmlns:a16="http://schemas.microsoft.com/office/drawing/2014/main" id="{D7DECCBD-E409-542F-ED94-33E940931BED}"/>
                    </a:ext>
                  </a:extLst>
                </p:cNvPr>
                <p:cNvPicPr/>
                <p:nvPr/>
              </p:nvPicPr>
              <p:blipFill>
                <a:blip r:embed="rId152"/>
                <a:stretch>
                  <a:fillRect/>
                </a:stretch>
              </p:blipFill>
              <p:spPr>
                <a:xfrm>
                  <a:off x="4838191" y="5855741"/>
                  <a:ext cx="316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52" name="Ink 51">
                  <a:extLst>
                    <a:ext uri="{FF2B5EF4-FFF2-40B4-BE49-F238E27FC236}">
                      <a16:creationId xmlns:a16="http://schemas.microsoft.com/office/drawing/2014/main" id="{E28AE63A-A317-2658-A899-2EC7014E5CD7}"/>
                    </a:ext>
                  </a:extLst>
                </p14:cNvPr>
                <p14:cNvContentPartPr/>
                <p14:nvPr/>
              </p14:nvContentPartPr>
              <p14:xfrm>
                <a:off x="5791831" y="4972661"/>
                <a:ext cx="161640" cy="210600"/>
              </p14:xfrm>
            </p:contentPart>
          </mc:Choice>
          <mc:Fallback>
            <p:pic>
              <p:nvPicPr>
                <p:cNvPr id="52" name="Ink 51">
                  <a:extLst>
                    <a:ext uri="{FF2B5EF4-FFF2-40B4-BE49-F238E27FC236}">
                      <a16:creationId xmlns:a16="http://schemas.microsoft.com/office/drawing/2014/main" id="{E28AE63A-A317-2658-A899-2EC7014E5CD7}"/>
                    </a:ext>
                  </a:extLst>
                </p:cNvPr>
                <p:cNvPicPr/>
                <p:nvPr/>
              </p:nvPicPr>
              <p:blipFill>
                <a:blip r:embed="rId154"/>
                <a:stretch>
                  <a:fillRect/>
                </a:stretch>
              </p:blipFill>
              <p:spPr>
                <a:xfrm>
                  <a:off x="5783191" y="4963661"/>
                  <a:ext cx="1792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53" name="Ink 52">
                  <a:extLst>
                    <a:ext uri="{FF2B5EF4-FFF2-40B4-BE49-F238E27FC236}">
                      <a16:creationId xmlns:a16="http://schemas.microsoft.com/office/drawing/2014/main" id="{FB258917-0329-BCE8-3A6B-D04C3EE51240}"/>
                    </a:ext>
                  </a:extLst>
                </p14:cNvPr>
                <p14:cNvContentPartPr/>
                <p14:nvPr/>
              </p14:nvContentPartPr>
              <p14:xfrm>
                <a:off x="6007831" y="5016581"/>
                <a:ext cx="145800" cy="140760"/>
              </p14:xfrm>
            </p:contentPart>
          </mc:Choice>
          <mc:Fallback>
            <p:pic>
              <p:nvPicPr>
                <p:cNvPr id="53" name="Ink 52">
                  <a:extLst>
                    <a:ext uri="{FF2B5EF4-FFF2-40B4-BE49-F238E27FC236}">
                      <a16:creationId xmlns:a16="http://schemas.microsoft.com/office/drawing/2014/main" id="{FB258917-0329-BCE8-3A6B-D04C3EE51240}"/>
                    </a:ext>
                  </a:extLst>
                </p:cNvPr>
                <p:cNvPicPr/>
                <p:nvPr/>
              </p:nvPicPr>
              <p:blipFill>
                <a:blip r:embed="rId156"/>
                <a:stretch>
                  <a:fillRect/>
                </a:stretch>
              </p:blipFill>
              <p:spPr>
                <a:xfrm>
                  <a:off x="5999191" y="5007941"/>
                  <a:ext cx="1634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54" name="Ink 53">
                  <a:extLst>
                    <a:ext uri="{FF2B5EF4-FFF2-40B4-BE49-F238E27FC236}">
                      <a16:creationId xmlns:a16="http://schemas.microsoft.com/office/drawing/2014/main" id="{366768B2-FF95-09FF-EB20-8F82BEF415A7}"/>
                    </a:ext>
                  </a:extLst>
                </p14:cNvPr>
                <p14:cNvContentPartPr/>
                <p14:nvPr/>
              </p14:nvContentPartPr>
              <p14:xfrm>
                <a:off x="6213751" y="4919021"/>
                <a:ext cx="20880" cy="214200"/>
              </p14:xfrm>
            </p:contentPart>
          </mc:Choice>
          <mc:Fallback>
            <p:pic>
              <p:nvPicPr>
                <p:cNvPr id="54" name="Ink 53">
                  <a:extLst>
                    <a:ext uri="{FF2B5EF4-FFF2-40B4-BE49-F238E27FC236}">
                      <a16:creationId xmlns:a16="http://schemas.microsoft.com/office/drawing/2014/main" id="{366768B2-FF95-09FF-EB20-8F82BEF415A7}"/>
                    </a:ext>
                  </a:extLst>
                </p:cNvPr>
                <p:cNvPicPr/>
                <p:nvPr/>
              </p:nvPicPr>
              <p:blipFill>
                <a:blip r:embed="rId158"/>
                <a:stretch>
                  <a:fillRect/>
                </a:stretch>
              </p:blipFill>
              <p:spPr>
                <a:xfrm>
                  <a:off x="6204751" y="4910381"/>
                  <a:ext cx="385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55" name="Ink 54">
                  <a:extLst>
                    <a:ext uri="{FF2B5EF4-FFF2-40B4-BE49-F238E27FC236}">
                      <a16:creationId xmlns:a16="http://schemas.microsoft.com/office/drawing/2014/main" id="{44F44950-2980-E081-96EB-28D363066B30}"/>
                    </a:ext>
                  </a:extLst>
                </p14:cNvPr>
                <p14:cNvContentPartPr/>
                <p14:nvPr/>
              </p14:nvContentPartPr>
              <p14:xfrm>
                <a:off x="6213391" y="4993901"/>
                <a:ext cx="194760" cy="109080"/>
              </p14:xfrm>
            </p:contentPart>
          </mc:Choice>
          <mc:Fallback>
            <p:pic>
              <p:nvPicPr>
                <p:cNvPr id="55" name="Ink 54">
                  <a:extLst>
                    <a:ext uri="{FF2B5EF4-FFF2-40B4-BE49-F238E27FC236}">
                      <a16:creationId xmlns:a16="http://schemas.microsoft.com/office/drawing/2014/main" id="{44F44950-2980-E081-96EB-28D363066B30}"/>
                    </a:ext>
                  </a:extLst>
                </p:cNvPr>
                <p:cNvPicPr/>
                <p:nvPr/>
              </p:nvPicPr>
              <p:blipFill>
                <a:blip r:embed="rId160"/>
                <a:stretch>
                  <a:fillRect/>
                </a:stretch>
              </p:blipFill>
              <p:spPr>
                <a:xfrm>
                  <a:off x="6204751" y="4985261"/>
                  <a:ext cx="2124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56" name="Ink 55">
                  <a:extLst>
                    <a:ext uri="{FF2B5EF4-FFF2-40B4-BE49-F238E27FC236}">
                      <a16:creationId xmlns:a16="http://schemas.microsoft.com/office/drawing/2014/main" id="{2A9F3AFA-58B4-EB4C-EAC0-126FFD7A5C5B}"/>
                    </a:ext>
                  </a:extLst>
                </p14:cNvPr>
                <p14:cNvContentPartPr/>
                <p14:nvPr/>
              </p14:nvContentPartPr>
              <p14:xfrm>
                <a:off x="6510391" y="4876901"/>
                <a:ext cx="114120" cy="206640"/>
              </p14:xfrm>
            </p:contentPart>
          </mc:Choice>
          <mc:Fallback>
            <p:pic>
              <p:nvPicPr>
                <p:cNvPr id="56" name="Ink 55">
                  <a:extLst>
                    <a:ext uri="{FF2B5EF4-FFF2-40B4-BE49-F238E27FC236}">
                      <a16:creationId xmlns:a16="http://schemas.microsoft.com/office/drawing/2014/main" id="{2A9F3AFA-58B4-EB4C-EAC0-126FFD7A5C5B}"/>
                    </a:ext>
                  </a:extLst>
                </p:cNvPr>
                <p:cNvPicPr/>
                <p:nvPr/>
              </p:nvPicPr>
              <p:blipFill>
                <a:blip r:embed="rId162"/>
                <a:stretch>
                  <a:fillRect/>
                </a:stretch>
              </p:blipFill>
              <p:spPr>
                <a:xfrm>
                  <a:off x="6501391" y="4867901"/>
                  <a:ext cx="1317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57" name="Ink 56">
                  <a:extLst>
                    <a:ext uri="{FF2B5EF4-FFF2-40B4-BE49-F238E27FC236}">
                      <a16:creationId xmlns:a16="http://schemas.microsoft.com/office/drawing/2014/main" id="{C65D9E89-C2FC-4881-7509-034C250104F6}"/>
                    </a:ext>
                  </a:extLst>
                </p14:cNvPr>
                <p14:cNvContentPartPr/>
                <p14:nvPr/>
              </p14:nvContentPartPr>
              <p14:xfrm>
                <a:off x="6695071" y="4902461"/>
                <a:ext cx="30240" cy="141840"/>
              </p14:xfrm>
            </p:contentPart>
          </mc:Choice>
          <mc:Fallback>
            <p:pic>
              <p:nvPicPr>
                <p:cNvPr id="57" name="Ink 56">
                  <a:extLst>
                    <a:ext uri="{FF2B5EF4-FFF2-40B4-BE49-F238E27FC236}">
                      <a16:creationId xmlns:a16="http://schemas.microsoft.com/office/drawing/2014/main" id="{C65D9E89-C2FC-4881-7509-034C250104F6}"/>
                    </a:ext>
                  </a:extLst>
                </p:cNvPr>
                <p:cNvPicPr/>
                <p:nvPr/>
              </p:nvPicPr>
              <p:blipFill>
                <a:blip r:embed="rId164"/>
                <a:stretch>
                  <a:fillRect/>
                </a:stretch>
              </p:blipFill>
              <p:spPr>
                <a:xfrm>
                  <a:off x="6686431" y="4893461"/>
                  <a:ext cx="478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58" name="Ink 57">
                  <a:extLst>
                    <a:ext uri="{FF2B5EF4-FFF2-40B4-BE49-F238E27FC236}">
                      <a16:creationId xmlns:a16="http://schemas.microsoft.com/office/drawing/2014/main" id="{E188941D-C1D1-D8F1-7BF8-E2051C6B82FC}"/>
                    </a:ext>
                  </a:extLst>
                </p14:cNvPr>
                <p14:cNvContentPartPr/>
                <p14:nvPr/>
              </p14:nvContentPartPr>
              <p14:xfrm>
                <a:off x="6763471" y="4936301"/>
                <a:ext cx="83160" cy="115560"/>
              </p14:xfrm>
            </p:contentPart>
          </mc:Choice>
          <mc:Fallback>
            <p:pic>
              <p:nvPicPr>
                <p:cNvPr id="58" name="Ink 57">
                  <a:extLst>
                    <a:ext uri="{FF2B5EF4-FFF2-40B4-BE49-F238E27FC236}">
                      <a16:creationId xmlns:a16="http://schemas.microsoft.com/office/drawing/2014/main" id="{E188941D-C1D1-D8F1-7BF8-E2051C6B82FC}"/>
                    </a:ext>
                  </a:extLst>
                </p:cNvPr>
                <p:cNvPicPr/>
                <p:nvPr/>
              </p:nvPicPr>
              <p:blipFill>
                <a:blip r:embed="rId166"/>
                <a:stretch>
                  <a:fillRect/>
                </a:stretch>
              </p:blipFill>
              <p:spPr>
                <a:xfrm>
                  <a:off x="6754831" y="4927661"/>
                  <a:ext cx="1008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59" name="Ink 58">
                  <a:extLst>
                    <a:ext uri="{FF2B5EF4-FFF2-40B4-BE49-F238E27FC236}">
                      <a16:creationId xmlns:a16="http://schemas.microsoft.com/office/drawing/2014/main" id="{235D4EB2-1A03-5CBE-B81B-D8F1A40C09BF}"/>
                    </a:ext>
                  </a:extLst>
                </p14:cNvPr>
                <p14:cNvContentPartPr/>
                <p14:nvPr/>
              </p14:nvContentPartPr>
              <p14:xfrm>
                <a:off x="6877951" y="4908581"/>
                <a:ext cx="262080" cy="85320"/>
              </p14:xfrm>
            </p:contentPart>
          </mc:Choice>
          <mc:Fallback>
            <p:pic>
              <p:nvPicPr>
                <p:cNvPr id="59" name="Ink 58">
                  <a:extLst>
                    <a:ext uri="{FF2B5EF4-FFF2-40B4-BE49-F238E27FC236}">
                      <a16:creationId xmlns:a16="http://schemas.microsoft.com/office/drawing/2014/main" id="{235D4EB2-1A03-5CBE-B81B-D8F1A40C09BF}"/>
                    </a:ext>
                  </a:extLst>
                </p:cNvPr>
                <p:cNvPicPr/>
                <p:nvPr/>
              </p:nvPicPr>
              <p:blipFill>
                <a:blip r:embed="rId168"/>
                <a:stretch>
                  <a:fillRect/>
                </a:stretch>
              </p:blipFill>
              <p:spPr>
                <a:xfrm>
                  <a:off x="6868951" y="4899581"/>
                  <a:ext cx="2797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60" name="Ink 59">
                  <a:extLst>
                    <a:ext uri="{FF2B5EF4-FFF2-40B4-BE49-F238E27FC236}">
                      <a16:creationId xmlns:a16="http://schemas.microsoft.com/office/drawing/2014/main" id="{0F815FD5-F86F-B234-333C-5E38A9E27D5D}"/>
                    </a:ext>
                  </a:extLst>
                </p14:cNvPr>
                <p14:cNvContentPartPr/>
                <p14:nvPr/>
              </p14:nvContentPartPr>
              <p14:xfrm>
                <a:off x="7172071" y="4915421"/>
                <a:ext cx="128520" cy="75240"/>
              </p14:xfrm>
            </p:contentPart>
          </mc:Choice>
          <mc:Fallback>
            <p:pic>
              <p:nvPicPr>
                <p:cNvPr id="60" name="Ink 59">
                  <a:extLst>
                    <a:ext uri="{FF2B5EF4-FFF2-40B4-BE49-F238E27FC236}">
                      <a16:creationId xmlns:a16="http://schemas.microsoft.com/office/drawing/2014/main" id="{0F815FD5-F86F-B234-333C-5E38A9E27D5D}"/>
                    </a:ext>
                  </a:extLst>
                </p:cNvPr>
                <p:cNvPicPr/>
                <p:nvPr/>
              </p:nvPicPr>
              <p:blipFill>
                <a:blip r:embed="rId170"/>
                <a:stretch>
                  <a:fillRect/>
                </a:stretch>
              </p:blipFill>
              <p:spPr>
                <a:xfrm>
                  <a:off x="7163071" y="4906421"/>
                  <a:ext cx="1461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61" name="Ink 60">
                  <a:extLst>
                    <a:ext uri="{FF2B5EF4-FFF2-40B4-BE49-F238E27FC236}">
                      <a16:creationId xmlns:a16="http://schemas.microsoft.com/office/drawing/2014/main" id="{CC651633-CD4B-4B57-1E01-EC5B1CE4640A}"/>
                    </a:ext>
                  </a:extLst>
                </p14:cNvPr>
                <p14:cNvContentPartPr/>
                <p14:nvPr/>
              </p14:nvContentPartPr>
              <p14:xfrm>
                <a:off x="7306711" y="4831181"/>
                <a:ext cx="38160" cy="163080"/>
              </p14:xfrm>
            </p:contentPart>
          </mc:Choice>
          <mc:Fallback>
            <p:pic>
              <p:nvPicPr>
                <p:cNvPr id="61" name="Ink 60">
                  <a:extLst>
                    <a:ext uri="{FF2B5EF4-FFF2-40B4-BE49-F238E27FC236}">
                      <a16:creationId xmlns:a16="http://schemas.microsoft.com/office/drawing/2014/main" id="{CC651633-CD4B-4B57-1E01-EC5B1CE4640A}"/>
                    </a:ext>
                  </a:extLst>
                </p:cNvPr>
                <p:cNvPicPr/>
                <p:nvPr/>
              </p:nvPicPr>
              <p:blipFill>
                <a:blip r:embed="rId172"/>
                <a:stretch>
                  <a:fillRect/>
                </a:stretch>
              </p:blipFill>
              <p:spPr>
                <a:xfrm>
                  <a:off x="7298071" y="4822541"/>
                  <a:ext cx="558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62" name="Ink 61">
                  <a:extLst>
                    <a:ext uri="{FF2B5EF4-FFF2-40B4-BE49-F238E27FC236}">
                      <a16:creationId xmlns:a16="http://schemas.microsoft.com/office/drawing/2014/main" id="{5C6DFF47-09FA-1683-EFE0-7C1073007860}"/>
                    </a:ext>
                  </a:extLst>
                </p14:cNvPr>
                <p14:cNvContentPartPr/>
                <p14:nvPr/>
              </p14:nvContentPartPr>
              <p14:xfrm>
                <a:off x="7295551" y="4876901"/>
                <a:ext cx="126720" cy="29520"/>
              </p14:xfrm>
            </p:contentPart>
          </mc:Choice>
          <mc:Fallback>
            <p:pic>
              <p:nvPicPr>
                <p:cNvPr id="62" name="Ink 61">
                  <a:extLst>
                    <a:ext uri="{FF2B5EF4-FFF2-40B4-BE49-F238E27FC236}">
                      <a16:creationId xmlns:a16="http://schemas.microsoft.com/office/drawing/2014/main" id="{5C6DFF47-09FA-1683-EFE0-7C1073007860}"/>
                    </a:ext>
                  </a:extLst>
                </p:cNvPr>
                <p:cNvPicPr/>
                <p:nvPr/>
              </p:nvPicPr>
              <p:blipFill>
                <a:blip r:embed="rId174"/>
                <a:stretch>
                  <a:fillRect/>
                </a:stretch>
              </p:blipFill>
              <p:spPr>
                <a:xfrm>
                  <a:off x="7286911" y="4867901"/>
                  <a:ext cx="1443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63" name="Ink 62">
                  <a:extLst>
                    <a:ext uri="{FF2B5EF4-FFF2-40B4-BE49-F238E27FC236}">
                      <a16:creationId xmlns:a16="http://schemas.microsoft.com/office/drawing/2014/main" id="{75BB332E-F4D8-B808-2BF0-810D57C76E38}"/>
                    </a:ext>
                  </a:extLst>
                </p14:cNvPr>
                <p14:cNvContentPartPr/>
                <p14:nvPr/>
              </p14:nvContentPartPr>
              <p14:xfrm>
                <a:off x="6056791" y="5141141"/>
                <a:ext cx="1274760" cy="80280"/>
              </p14:xfrm>
            </p:contentPart>
          </mc:Choice>
          <mc:Fallback>
            <p:pic>
              <p:nvPicPr>
                <p:cNvPr id="63" name="Ink 62">
                  <a:extLst>
                    <a:ext uri="{FF2B5EF4-FFF2-40B4-BE49-F238E27FC236}">
                      <a16:creationId xmlns:a16="http://schemas.microsoft.com/office/drawing/2014/main" id="{75BB332E-F4D8-B808-2BF0-810D57C76E38}"/>
                    </a:ext>
                  </a:extLst>
                </p:cNvPr>
                <p:cNvPicPr/>
                <p:nvPr/>
              </p:nvPicPr>
              <p:blipFill>
                <a:blip r:embed="rId176"/>
                <a:stretch>
                  <a:fillRect/>
                </a:stretch>
              </p:blipFill>
              <p:spPr>
                <a:xfrm>
                  <a:off x="6047791" y="5132141"/>
                  <a:ext cx="12924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65" name="Ink 64">
                  <a:extLst>
                    <a:ext uri="{FF2B5EF4-FFF2-40B4-BE49-F238E27FC236}">
                      <a16:creationId xmlns:a16="http://schemas.microsoft.com/office/drawing/2014/main" id="{696096BD-A3FC-0FC2-73D0-F07ACB6E40AF}"/>
                    </a:ext>
                  </a:extLst>
                </p14:cNvPr>
                <p14:cNvContentPartPr/>
                <p14:nvPr/>
              </p14:nvContentPartPr>
              <p14:xfrm>
                <a:off x="6255151" y="4866821"/>
                <a:ext cx="713880" cy="231840"/>
              </p14:xfrm>
            </p:contentPart>
          </mc:Choice>
          <mc:Fallback>
            <p:pic>
              <p:nvPicPr>
                <p:cNvPr id="65" name="Ink 64">
                  <a:extLst>
                    <a:ext uri="{FF2B5EF4-FFF2-40B4-BE49-F238E27FC236}">
                      <a16:creationId xmlns:a16="http://schemas.microsoft.com/office/drawing/2014/main" id="{696096BD-A3FC-0FC2-73D0-F07ACB6E40AF}"/>
                    </a:ext>
                  </a:extLst>
                </p:cNvPr>
                <p:cNvPicPr/>
                <p:nvPr/>
              </p:nvPicPr>
              <p:blipFill>
                <a:blip r:embed="rId178"/>
                <a:stretch>
                  <a:fillRect/>
                </a:stretch>
              </p:blipFill>
              <p:spPr>
                <a:xfrm>
                  <a:off x="6246511" y="4857821"/>
                  <a:ext cx="7315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66" name="Ink 65">
                  <a:extLst>
                    <a:ext uri="{FF2B5EF4-FFF2-40B4-BE49-F238E27FC236}">
                      <a16:creationId xmlns:a16="http://schemas.microsoft.com/office/drawing/2014/main" id="{CDEE098D-9D0D-4135-0D65-6B3B730FF3A4}"/>
                    </a:ext>
                  </a:extLst>
                </p14:cNvPr>
                <p14:cNvContentPartPr/>
                <p14:nvPr/>
              </p14:nvContentPartPr>
              <p14:xfrm>
                <a:off x="6211591" y="4817861"/>
                <a:ext cx="631800" cy="336240"/>
              </p14:xfrm>
            </p:contentPart>
          </mc:Choice>
          <mc:Fallback>
            <p:pic>
              <p:nvPicPr>
                <p:cNvPr id="66" name="Ink 65">
                  <a:extLst>
                    <a:ext uri="{FF2B5EF4-FFF2-40B4-BE49-F238E27FC236}">
                      <a16:creationId xmlns:a16="http://schemas.microsoft.com/office/drawing/2014/main" id="{CDEE098D-9D0D-4135-0D65-6B3B730FF3A4}"/>
                    </a:ext>
                  </a:extLst>
                </p:cNvPr>
                <p:cNvPicPr/>
                <p:nvPr/>
              </p:nvPicPr>
              <p:blipFill>
                <a:blip r:embed="rId180"/>
                <a:stretch>
                  <a:fillRect/>
                </a:stretch>
              </p:blipFill>
              <p:spPr>
                <a:xfrm>
                  <a:off x="6202591" y="4808861"/>
                  <a:ext cx="64944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46" name="Ink 145">
                  <a:extLst>
                    <a:ext uri="{FF2B5EF4-FFF2-40B4-BE49-F238E27FC236}">
                      <a16:creationId xmlns:a16="http://schemas.microsoft.com/office/drawing/2014/main" id="{8894663E-5339-7E86-F16B-69BA1C940382}"/>
                    </a:ext>
                  </a:extLst>
                </p14:cNvPr>
                <p14:cNvContentPartPr/>
                <p14:nvPr/>
              </p14:nvContentPartPr>
              <p14:xfrm>
                <a:off x="5136271" y="5212781"/>
                <a:ext cx="762120" cy="443520"/>
              </p14:xfrm>
            </p:contentPart>
          </mc:Choice>
          <mc:Fallback>
            <p:pic>
              <p:nvPicPr>
                <p:cNvPr id="146" name="Ink 145">
                  <a:extLst>
                    <a:ext uri="{FF2B5EF4-FFF2-40B4-BE49-F238E27FC236}">
                      <a16:creationId xmlns:a16="http://schemas.microsoft.com/office/drawing/2014/main" id="{8894663E-5339-7E86-F16B-69BA1C940382}"/>
                    </a:ext>
                  </a:extLst>
                </p:cNvPr>
                <p:cNvPicPr/>
                <p:nvPr/>
              </p:nvPicPr>
              <p:blipFill>
                <a:blip r:embed="rId182"/>
                <a:stretch>
                  <a:fillRect/>
                </a:stretch>
              </p:blipFill>
              <p:spPr>
                <a:xfrm>
                  <a:off x="5127631" y="5204141"/>
                  <a:ext cx="77976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47" name="Ink 146">
                  <a:extLst>
                    <a:ext uri="{FF2B5EF4-FFF2-40B4-BE49-F238E27FC236}">
                      <a16:creationId xmlns:a16="http://schemas.microsoft.com/office/drawing/2014/main" id="{3CCDD357-4DB7-3F97-9CAA-B1A00F3A57C6}"/>
                    </a:ext>
                  </a:extLst>
                </p14:cNvPr>
                <p14:cNvContentPartPr/>
                <p14:nvPr/>
              </p14:nvContentPartPr>
              <p14:xfrm>
                <a:off x="6006751" y="5523461"/>
                <a:ext cx="264600" cy="327600"/>
              </p14:xfrm>
            </p:contentPart>
          </mc:Choice>
          <mc:Fallback>
            <p:pic>
              <p:nvPicPr>
                <p:cNvPr id="147" name="Ink 146">
                  <a:extLst>
                    <a:ext uri="{FF2B5EF4-FFF2-40B4-BE49-F238E27FC236}">
                      <a16:creationId xmlns:a16="http://schemas.microsoft.com/office/drawing/2014/main" id="{3CCDD357-4DB7-3F97-9CAA-B1A00F3A57C6}"/>
                    </a:ext>
                  </a:extLst>
                </p:cNvPr>
                <p:cNvPicPr/>
                <p:nvPr/>
              </p:nvPicPr>
              <p:blipFill>
                <a:blip r:embed="rId184"/>
                <a:stretch>
                  <a:fillRect/>
                </a:stretch>
              </p:blipFill>
              <p:spPr>
                <a:xfrm>
                  <a:off x="5998111" y="5514461"/>
                  <a:ext cx="28224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49" name="Ink 148">
                  <a:extLst>
                    <a:ext uri="{FF2B5EF4-FFF2-40B4-BE49-F238E27FC236}">
                      <a16:creationId xmlns:a16="http://schemas.microsoft.com/office/drawing/2014/main" id="{51865296-3530-EAE4-2D1A-5A7A5C5E2A7E}"/>
                    </a:ext>
                  </a:extLst>
                </p14:cNvPr>
                <p14:cNvContentPartPr/>
                <p14:nvPr/>
              </p14:nvContentPartPr>
              <p14:xfrm>
                <a:off x="5941951" y="5972741"/>
                <a:ext cx="105120" cy="360720"/>
              </p14:xfrm>
            </p:contentPart>
          </mc:Choice>
          <mc:Fallback>
            <p:pic>
              <p:nvPicPr>
                <p:cNvPr id="149" name="Ink 148">
                  <a:extLst>
                    <a:ext uri="{FF2B5EF4-FFF2-40B4-BE49-F238E27FC236}">
                      <a16:creationId xmlns:a16="http://schemas.microsoft.com/office/drawing/2014/main" id="{51865296-3530-EAE4-2D1A-5A7A5C5E2A7E}"/>
                    </a:ext>
                  </a:extLst>
                </p:cNvPr>
                <p:cNvPicPr/>
                <p:nvPr/>
              </p:nvPicPr>
              <p:blipFill>
                <a:blip r:embed="rId186"/>
                <a:stretch>
                  <a:fillRect/>
                </a:stretch>
              </p:blipFill>
              <p:spPr>
                <a:xfrm>
                  <a:off x="5932951" y="5964101"/>
                  <a:ext cx="12276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50" name="Ink 149">
                  <a:extLst>
                    <a:ext uri="{FF2B5EF4-FFF2-40B4-BE49-F238E27FC236}">
                      <a16:creationId xmlns:a16="http://schemas.microsoft.com/office/drawing/2014/main" id="{87178984-D4C3-B782-CD70-989C102A2DDF}"/>
                    </a:ext>
                  </a:extLst>
                </p14:cNvPr>
                <p14:cNvContentPartPr/>
                <p14:nvPr/>
              </p14:nvContentPartPr>
              <p14:xfrm>
                <a:off x="5908831" y="5916221"/>
                <a:ext cx="211320" cy="140400"/>
              </p14:xfrm>
            </p:contentPart>
          </mc:Choice>
          <mc:Fallback>
            <p:pic>
              <p:nvPicPr>
                <p:cNvPr id="150" name="Ink 149">
                  <a:extLst>
                    <a:ext uri="{FF2B5EF4-FFF2-40B4-BE49-F238E27FC236}">
                      <a16:creationId xmlns:a16="http://schemas.microsoft.com/office/drawing/2014/main" id="{87178984-D4C3-B782-CD70-989C102A2DDF}"/>
                    </a:ext>
                  </a:extLst>
                </p:cNvPr>
                <p:cNvPicPr/>
                <p:nvPr/>
              </p:nvPicPr>
              <p:blipFill>
                <a:blip r:embed="rId188"/>
                <a:stretch>
                  <a:fillRect/>
                </a:stretch>
              </p:blipFill>
              <p:spPr>
                <a:xfrm>
                  <a:off x="5900191" y="5907221"/>
                  <a:ext cx="2289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51" name="Ink 150">
                  <a:extLst>
                    <a:ext uri="{FF2B5EF4-FFF2-40B4-BE49-F238E27FC236}">
                      <a16:creationId xmlns:a16="http://schemas.microsoft.com/office/drawing/2014/main" id="{9F07068E-0CAD-E471-0288-1B85AA6F49EE}"/>
                    </a:ext>
                  </a:extLst>
                </p14:cNvPr>
                <p14:cNvContentPartPr/>
                <p14:nvPr/>
              </p14:nvContentPartPr>
              <p14:xfrm>
                <a:off x="5586991" y="6474221"/>
                <a:ext cx="181440" cy="145080"/>
              </p14:xfrm>
            </p:contentPart>
          </mc:Choice>
          <mc:Fallback>
            <p:pic>
              <p:nvPicPr>
                <p:cNvPr id="151" name="Ink 150">
                  <a:extLst>
                    <a:ext uri="{FF2B5EF4-FFF2-40B4-BE49-F238E27FC236}">
                      <a16:creationId xmlns:a16="http://schemas.microsoft.com/office/drawing/2014/main" id="{9F07068E-0CAD-E471-0288-1B85AA6F49EE}"/>
                    </a:ext>
                  </a:extLst>
                </p:cNvPr>
                <p:cNvPicPr/>
                <p:nvPr/>
              </p:nvPicPr>
              <p:blipFill>
                <a:blip r:embed="rId190"/>
                <a:stretch>
                  <a:fillRect/>
                </a:stretch>
              </p:blipFill>
              <p:spPr>
                <a:xfrm>
                  <a:off x="5577991" y="6465581"/>
                  <a:ext cx="1990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52" name="Ink 151">
                  <a:extLst>
                    <a:ext uri="{FF2B5EF4-FFF2-40B4-BE49-F238E27FC236}">
                      <a16:creationId xmlns:a16="http://schemas.microsoft.com/office/drawing/2014/main" id="{9F2D3CC7-240D-BE42-7E65-915ADEA9F003}"/>
                    </a:ext>
                  </a:extLst>
                </p14:cNvPr>
                <p14:cNvContentPartPr/>
                <p14:nvPr/>
              </p14:nvContentPartPr>
              <p14:xfrm>
                <a:off x="5850151" y="6487541"/>
                <a:ext cx="119880" cy="106560"/>
              </p14:xfrm>
            </p:contentPart>
          </mc:Choice>
          <mc:Fallback>
            <p:pic>
              <p:nvPicPr>
                <p:cNvPr id="152" name="Ink 151">
                  <a:extLst>
                    <a:ext uri="{FF2B5EF4-FFF2-40B4-BE49-F238E27FC236}">
                      <a16:creationId xmlns:a16="http://schemas.microsoft.com/office/drawing/2014/main" id="{9F2D3CC7-240D-BE42-7E65-915ADEA9F003}"/>
                    </a:ext>
                  </a:extLst>
                </p:cNvPr>
                <p:cNvPicPr/>
                <p:nvPr/>
              </p:nvPicPr>
              <p:blipFill>
                <a:blip r:embed="rId192"/>
                <a:stretch>
                  <a:fillRect/>
                </a:stretch>
              </p:blipFill>
              <p:spPr>
                <a:xfrm>
                  <a:off x="5841151" y="6478541"/>
                  <a:ext cx="1375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53" name="Ink 152">
                  <a:extLst>
                    <a:ext uri="{FF2B5EF4-FFF2-40B4-BE49-F238E27FC236}">
                      <a16:creationId xmlns:a16="http://schemas.microsoft.com/office/drawing/2014/main" id="{22145310-BE00-08AF-DFF3-7E559A9C27F1}"/>
                    </a:ext>
                  </a:extLst>
                </p14:cNvPr>
                <p14:cNvContentPartPr/>
                <p14:nvPr/>
              </p14:nvContentPartPr>
              <p14:xfrm>
                <a:off x="6016831" y="6445421"/>
                <a:ext cx="108720" cy="122760"/>
              </p14:xfrm>
            </p:contentPart>
          </mc:Choice>
          <mc:Fallback>
            <p:pic>
              <p:nvPicPr>
                <p:cNvPr id="153" name="Ink 152">
                  <a:extLst>
                    <a:ext uri="{FF2B5EF4-FFF2-40B4-BE49-F238E27FC236}">
                      <a16:creationId xmlns:a16="http://schemas.microsoft.com/office/drawing/2014/main" id="{22145310-BE00-08AF-DFF3-7E559A9C27F1}"/>
                    </a:ext>
                  </a:extLst>
                </p:cNvPr>
                <p:cNvPicPr/>
                <p:nvPr/>
              </p:nvPicPr>
              <p:blipFill>
                <a:blip r:embed="rId194"/>
                <a:stretch>
                  <a:fillRect/>
                </a:stretch>
              </p:blipFill>
              <p:spPr>
                <a:xfrm>
                  <a:off x="6007831" y="6436421"/>
                  <a:ext cx="1263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54" name="Ink 153">
                  <a:extLst>
                    <a:ext uri="{FF2B5EF4-FFF2-40B4-BE49-F238E27FC236}">
                      <a16:creationId xmlns:a16="http://schemas.microsoft.com/office/drawing/2014/main" id="{84A2B5F8-61CB-FBFF-5F66-A9484ECD0620}"/>
                    </a:ext>
                  </a:extLst>
                </p14:cNvPr>
                <p14:cNvContentPartPr/>
                <p14:nvPr/>
              </p14:nvContentPartPr>
              <p14:xfrm>
                <a:off x="6175591" y="6460181"/>
                <a:ext cx="64080" cy="77760"/>
              </p14:xfrm>
            </p:contentPart>
          </mc:Choice>
          <mc:Fallback>
            <p:pic>
              <p:nvPicPr>
                <p:cNvPr id="154" name="Ink 153">
                  <a:extLst>
                    <a:ext uri="{FF2B5EF4-FFF2-40B4-BE49-F238E27FC236}">
                      <a16:creationId xmlns:a16="http://schemas.microsoft.com/office/drawing/2014/main" id="{84A2B5F8-61CB-FBFF-5F66-A9484ECD0620}"/>
                    </a:ext>
                  </a:extLst>
                </p:cNvPr>
                <p:cNvPicPr/>
                <p:nvPr/>
              </p:nvPicPr>
              <p:blipFill>
                <a:blip r:embed="rId196"/>
                <a:stretch>
                  <a:fillRect/>
                </a:stretch>
              </p:blipFill>
              <p:spPr>
                <a:xfrm>
                  <a:off x="6166951" y="6451181"/>
                  <a:ext cx="817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55" name="Ink 154">
                  <a:extLst>
                    <a:ext uri="{FF2B5EF4-FFF2-40B4-BE49-F238E27FC236}">
                      <a16:creationId xmlns:a16="http://schemas.microsoft.com/office/drawing/2014/main" id="{AAA158A9-EE06-7C70-C4A4-E5CA49CE2FD5}"/>
                    </a:ext>
                  </a:extLst>
                </p14:cNvPr>
                <p14:cNvContentPartPr/>
                <p14:nvPr/>
              </p14:nvContentPartPr>
              <p14:xfrm>
                <a:off x="6322831" y="6359021"/>
                <a:ext cx="19080" cy="156960"/>
              </p14:xfrm>
            </p:contentPart>
          </mc:Choice>
          <mc:Fallback>
            <p:pic>
              <p:nvPicPr>
                <p:cNvPr id="155" name="Ink 154">
                  <a:extLst>
                    <a:ext uri="{FF2B5EF4-FFF2-40B4-BE49-F238E27FC236}">
                      <a16:creationId xmlns:a16="http://schemas.microsoft.com/office/drawing/2014/main" id="{AAA158A9-EE06-7C70-C4A4-E5CA49CE2FD5}"/>
                    </a:ext>
                  </a:extLst>
                </p:cNvPr>
                <p:cNvPicPr/>
                <p:nvPr/>
              </p:nvPicPr>
              <p:blipFill>
                <a:blip r:embed="rId198"/>
                <a:stretch>
                  <a:fillRect/>
                </a:stretch>
              </p:blipFill>
              <p:spPr>
                <a:xfrm>
                  <a:off x="6314191" y="6350381"/>
                  <a:ext cx="367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56" name="Ink 155">
                  <a:extLst>
                    <a:ext uri="{FF2B5EF4-FFF2-40B4-BE49-F238E27FC236}">
                      <a16:creationId xmlns:a16="http://schemas.microsoft.com/office/drawing/2014/main" id="{9827225D-B079-F912-FA82-0FA345895A2C}"/>
                    </a:ext>
                  </a:extLst>
                </p14:cNvPr>
                <p14:cNvContentPartPr/>
                <p14:nvPr/>
              </p14:nvContentPartPr>
              <p14:xfrm>
                <a:off x="6340111" y="6418781"/>
                <a:ext cx="193320" cy="97560"/>
              </p14:xfrm>
            </p:contentPart>
          </mc:Choice>
          <mc:Fallback>
            <p:pic>
              <p:nvPicPr>
                <p:cNvPr id="156" name="Ink 155">
                  <a:extLst>
                    <a:ext uri="{FF2B5EF4-FFF2-40B4-BE49-F238E27FC236}">
                      <a16:creationId xmlns:a16="http://schemas.microsoft.com/office/drawing/2014/main" id="{9827225D-B079-F912-FA82-0FA345895A2C}"/>
                    </a:ext>
                  </a:extLst>
                </p:cNvPr>
                <p:cNvPicPr/>
                <p:nvPr/>
              </p:nvPicPr>
              <p:blipFill>
                <a:blip r:embed="rId200"/>
                <a:stretch>
                  <a:fillRect/>
                </a:stretch>
              </p:blipFill>
              <p:spPr>
                <a:xfrm>
                  <a:off x="6331471" y="6410141"/>
                  <a:ext cx="2109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57" name="Ink 156">
                  <a:extLst>
                    <a:ext uri="{FF2B5EF4-FFF2-40B4-BE49-F238E27FC236}">
                      <a16:creationId xmlns:a16="http://schemas.microsoft.com/office/drawing/2014/main" id="{92F31249-3516-CAC6-9F0F-931E9E87ED5F}"/>
                    </a:ext>
                  </a:extLst>
                </p14:cNvPr>
                <p14:cNvContentPartPr/>
                <p14:nvPr/>
              </p14:nvContentPartPr>
              <p14:xfrm>
                <a:off x="6627391" y="6343181"/>
                <a:ext cx="23400" cy="173880"/>
              </p14:xfrm>
            </p:contentPart>
          </mc:Choice>
          <mc:Fallback>
            <p:pic>
              <p:nvPicPr>
                <p:cNvPr id="157" name="Ink 156">
                  <a:extLst>
                    <a:ext uri="{FF2B5EF4-FFF2-40B4-BE49-F238E27FC236}">
                      <a16:creationId xmlns:a16="http://schemas.microsoft.com/office/drawing/2014/main" id="{92F31249-3516-CAC6-9F0F-931E9E87ED5F}"/>
                    </a:ext>
                  </a:extLst>
                </p:cNvPr>
                <p:cNvPicPr/>
                <p:nvPr/>
              </p:nvPicPr>
              <p:blipFill>
                <a:blip r:embed="rId202"/>
                <a:stretch>
                  <a:fillRect/>
                </a:stretch>
              </p:blipFill>
              <p:spPr>
                <a:xfrm>
                  <a:off x="6618751" y="6334541"/>
                  <a:ext cx="410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58" name="Ink 157">
                  <a:extLst>
                    <a:ext uri="{FF2B5EF4-FFF2-40B4-BE49-F238E27FC236}">
                      <a16:creationId xmlns:a16="http://schemas.microsoft.com/office/drawing/2014/main" id="{05C532FB-4A7D-B2C3-2A68-F3442865103D}"/>
                    </a:ext>
                  </a:extLst>
                </p14:cNvPr>
                <p14:cNvContentPartPr/>
                <p14:nvPr/>
              </p14:nvContentPartPr>
              <p14:xfrm>
                <a:off x="6622711" y="6329501"/>
                <a:ext cx="142560" cy="182880"/>
              </p14:xfrm>
            </p:contentPart>
          </mc:Choice>
          <mc:Fallback>
            <p:pic>
              <p:nvPicPr>
                <p:cNvPr id="158" name="Ink 157">
                  <a:extLst>
                    <a:ext uri="{FF2B5EF4-FFF2-40B4-BE49-F238E27FC236}">
                      <a16:creationId xmlns:a16="http://schemas.microsoft.com/office/drawing/2014/main" id="{05C532FB-4A7D-B2C3-2A68-F3442865103D}"/>
                    </a:ext>
                  </a:extLst>
                </p:cNvPr>
                <p:cNvPicPr/>
                <p:nvPr/>
              </p:nvPicPr>
              <p:blipFill>
                <a:blip r:embed="rId204"/>
                <a:stretch>
                  <a:fillRect/>
                </a:stretch>
              </p:blipFill>
              <p:spPr>
                <a:xfrm>
                  <a:off x="6613711" y="6320861"/>
                  <a:ext cx="1602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59" name="Ink 158">
                  <a:extLst>
                    <a:ext uri="{FF2B5EF4-FFF2-40B4-BE49-F238E27FC236}">
                      <a16:creationId xmlns:a16="http://schemas.microsoft.com/office/drawing/2014/main" id="{BF14C12E-B5E4-AD02-CE3A-7F87BF774724}"/>
                    </a:ext>
                  </a:extLst>
                </p14:cNvPr>
                <p14:cNvContentPartPr/>
                <p14:nvPr/>
              </p14:nvContentPartPr>
              <p14:xfrm>
                <a:off x="6813511" y="6355061"/>
                <a:ext cx="247680" cy="142200"/>
              </p14:xfrm>
            </p:contentPart>
          </mc:Choice>
          <mc:Fallback>
            <p:pic>
              <p:nvPicPr>
                <p:cNvPr id="159" name="Ink 158">
                  <a:extLst>
                    <a:ext uri="{FF2B5EF4-FFF2-40B4-BE49-F238E27FC236}">
                      <a16:creationId xmlns:a16="http://schemas.microsoft.com/office/drawing/2014/main" id="{BF14C12E-B5E4-AD02-CE3A-7F87BF774724}"/>
                    </a:ext>
                  </a:extLst>
                </p:cNvPr>
                <p:cNvPicPr/>
                <p:nvPr/>
              </p:nvPicPr>
              <p:blipFill>
                <a:blip r:embed="rId206"/>
                <a:stretch>
                  <a:fillRect/>
                </a:stretch>
              </p:blipFill>
              <p:spPr>
                <a:xfrm>
                  <a:off x="6804511" y="6346421"/>
                  <a:ext cx="2653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61" name="Ink 160">
                  <a:extLst>
                    <a:ext uri="{FF2B5EF4-FFF2-40B4-BE49-F238E27FC236}">
                      <a16:creationId xmlns:a16="http://schemas.microsoft.com/office/drawing/2014/main" id="{B05C19D5-75A5-05B0-0577-3D98DE2D16B1}"/>
                    </a:ext>
                  </a:extLst>
                </p14:cNvPr>
                <p14:cNvContentPartPr/>
                <p14:nvPr/>
              </p14:nvContentPartPr>
              <p14:xfrm>
                <a:off x="6459271" y="5449301"/>
                <a:ext cx="127080" cy="262440"/>
              </p14:xfrm>
            </p:contentPart>
          </mc:Choice>
          <mc:Fallback>
            <p:pic>
              <p:nvPicPr>
                <p:cNvPr id="161" name="Ink 160">
                  <a:extLst>
                    <a:ext uri="{FF2B5EF4-FFF2-40B4-BE49-F238E27FC236}">
                      <a16:creationId xmlns:a16="http://schemas.microsoft.com/office/drawing/2014/main" id="{B05C19D5-75A5-05B0-0577-3D98DE2D16B1}"/>
                    </a:ext>
                  </a:extLst>
                </p:cNvPr>
                <p:cNvPicPr/>
                <p:nvPr/>
              </p:nvPicPr>
              <p:blipFill>
                <a:blip r:embed="rId208"/>
                <a:stretch>
                  <a:fillRect/>
                </a:stretch>
              </p:blipFill>
              <p:spPr>
                <a:xfrm>
                  <a:off x="6450631" y="5440661"/>
                  <a:ext cx="14472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62" name="Ink 161">
                  <a:extLst>
                    <a:ext uri="{FF2B5EF4-FFF2-40B4-BE49-F238E27FC236}">
                      <a16:creationId xmlns:a16="http://schemas.microsoft.com/office/drawing/2014/main" id="{83F45576-8988-0F4D-518D-20E6B545DABB}"/>
                    </a:ext>
                  </a:extLst>
                </p14:cNvPr>
                <p14:cNvContentPartPr/>
                <p14:nvPr/>
              </p14:nvContentPartPr>
              <p14:xfrm>
                <a:off x="6479431" y="5563421"/>
                <a:ext cx="101520" cy="21600"/>
              </p14:xfrm>
            </p:contentPart>
          </mc:Choice>
          <mc:Fallback>
            <p:pic>
              <p:nvPicPr>
                <p:cNvPr id="162" name="Ink 161">
                  <a:extLst>
                    <a:ext uri="{FF2B5EF4-FFF2-40B4-BE49-F238E27FC236}">
                      <a16:creationId xmlns:a16="http://schemas.microsoft.com/office/drawing/2014/main" id="{83F45576-8988-0F4D-518D-20E6B545DABB}"/>
                    </a:ext>
                  </a:extLst>
                </p:cNvPr>
                <p:cNvPicPr/>
                <p:nvPr/>
              </p:nvPicPr>
              <p:blipFill>
                <a:blip r:embed="rId210"/>
                <a:stretch>
                  <a:fillRect/>
                </a:stretch>
              </p:blipFill>
              <p:spPr>
                <a:xfrm>
                  <a:off x="6470431" y="5554781"/>
                  <a:ext cx="1191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63" name="Ink 162">
                  <a:extLst>
                    <a:ext uri="{FF2B5EF4-FFF2-40B4-BE49-F238E27FC236}">
                      <a16:creationId xmlns:a16="http://schemas.microsoft.com/office/drawing/2014/main" id="{1FA2A557-4260-AB76-7A4C-9276D17AC53C}"/>
                    </a:ext>
                  </a:extLst>
                </p14:cNvPr>
                <p14:cNvContentPartPr/>
                <p14:nvPr/>
              </p14:nvContentPartPr>
              <p14:xfrm>
                <a:off x="6656551" y="5554061"/>
                <a:ext cx="101880" cy="96120"/>
              </p14:xfrm>
            </p:contentPart>
          </mc:Choice>
          <mc:Fallback>
            <p:pic>
              <p:nvPicPr>
                <p:cNvPr id="163" name="Ink 162">
                  <a:extLst>
                    <a:ext uri="{FF2B5EF4-FFF2-40B4-BE49-F238E27FC236}">
                      <a16:creationId xmlns:a16="http://schemas.microsoft.com/office/drawing/2014/main" id="{1FA2A557-4260-AB76-7A4C-9276D17AC53C}"/>
                    </a:ext>
                  </a:extLst>
                </p:cNvPr>
                <p:cNvPicPr/>
                <p:nvPr/>
              </p:nvPicPr>
              <p:blipFill>
                <a:blip r:embed="rId212"/>
                <a:stretch>
                  <a:fillRect/>
                </a:stretch>
              </p:blipFill>
              <p:spPr>
                <a:xfrm>
                  <a:off x="6647551" y="5545061"/>
                  <a:ext cx="1195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64" name="Ink 163">
                  <a:extLst>
                    <a:ext uri="{FF2B5EF4-FFF2-40B4-BE49-F238E27FC236}">
                      <a16:creationId xmlns:a16="http://schemas.microsoft.com/office/drawing/2014/main" id="{2A586E34-1168-9EAD-3BB8-F4B02C0EBE73}"/>
                    </a:ext>
                  </a:extLst>
                </p14:cNvPr>
                <p14:cNvContentPartPr/>
                <p14:nvPr/>
              </p14:nvContentPartPr>
              <p14:xfrm>
                <a:off x="6858511" y="5520581"/>
                <a:ext cx="102960" cy="120240"/>
              </p14:xfrm>
            </p:contentPart>
          </mc:Choice>
          <mc:Fallback>
            <p:pic>
              <p:nvPicPr>
                <p:cNvPr id="164" name="Ink 163">
                  <a:extLst>
                    <a:ext uri="{FF2B5EF4-FFF2-40B4-BE49-F238E27FC236}">
                      <a16:creationId xmlns:a16="http://schemas.microsoft.com/office/drawing/2014/main" id="{2A586E34-1168-9EAD-3BB8-F4B02C0EBE73}"/>
                    </a:ext>
                  </a:extLst>
                </p:cNvPr>
                <p:cNvPicPr/>
                <p:nvPr/>
              </p:nvPicPr>
              <p:blipFill>
                <a:blip r:embed="rId214"/>
                <a:stretch>
                  <a:fillRect/>
                </a:stretch>
              </p:blipFill>
              <p:spPr>
                <a:xfrm>
                  <a:off x="6849511" y="5511941"/>
                  <a:ext cx="1206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65" name="Ink 164">
                  <a:extLst>
                    <a:ext uri="{FF2B5EF4-FFF2-40B4-BE49-F238E27FC236}">
                      <a16:creationId xmlns:a16="http://schemas.microsoft.com/office/drawing/2014/main" id="{57FA67B0-D2D0-3FF8-62AF-962D5F2CE9A8}"/>
                    </a:ext>
                  </a:extLst>
                </p14:cNvPr>
                <p14:cNvContentPartPr/>
                <p14:nvPr/>
              </p14:nvContentPartPr>
              <p14:xfrm>
                <a:off x="6996031" y="5413661"/>
                <a:ext cx="121680" cy="221760"/>
              </p14:xfrm>
            </p:contentPart>
          </mc:Choice>
          <mc:Fallback>
            <p:pic>
              <p:nvPicPr>
                <p:cNvPr id="165" name="Ink 164">
                  <a:extLst>
                    <a:ext uri="{FF2B5EF4-FFF2-40B4-BE49-F238E27FC236}">
                      <a16:creationId xmlns:a16="http://schemas.microsoft.com/office/drawing/2014/main" id="{57FA67B0-D2D0-3FF8-62AF-962D5F2CE9A8}"/>
                    </a:ext>
                  </a:extLst>
                </p:cNvPr>
                <p:cNvPicPr/>
                <p:nvPr/>
              </p:nvPicPr>
              <p:blipFill>
                <a:blip r:embed="rId216"/>
                <a:stretch>
                  <a:fillRect/>
                </a:stretch>
              </p:blipFill>
              <p:spPr>
                <a:xfrm>
                  <a:off x="6987391" y="5404661"/>
                  <a:ext cx="1393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66" name="Ink 165">
                  <a:extLst>
                    <a:ext uri="{FF2B5EF4-FFF2-40B4-BE49-F238E27FC236}">
                      <a16:creationId xmlns:a16="http://schemas.microsoft.com/office/drawing/2014/main" id="{BDA8C195-8A30-9737-0608-774193E73BD8}"/>
                    </a:ext>
                  </a:extLst>
                </p14:cNvPr>
                <p14:cNvContentPartPr/>
                <p14:nvPr/>
              </p14:nvContentPartPr>
              <p14:xfrm>
                <a:off x="7018351" y="5486741"/>
                <a:ext cx="66600" cy="19440"/>
              </p14:xfrm>
            </p:contentPart>
          </mc:Choice>
          <mc:Fallback>
            <p:pic>
              <p:nvPicPr>
                <p:cNvPr id="166" name="Ink 165">
                  <a:extLst>
                    <a:ext uri="{FF2B5EF4-FFF2-40B4-BE49-F238E27FC236}">
                      <a16:creationId xmlns:a16="http://schemas.microsoft.com/office/drawing/2014/main" id="{BDA8C195-8A30-9737-0608-774193E73BD8}"/>
                    </a:ext>
                  </a:extLst>
                </p:cNvPr>
                <p:cNvPicPr/>
                <p:nvPr/>
              </p:nvPicPr>
              <p:blipFill>
                <a:blip r:embed="rId218"/>
                <a:stretch>
                  <a:fillRect/>
                </a:stretch>
              </p:blipFill>
              <p:spPr>
                <a:xfrm>
                  <a:off x="7009711" y="5477741"/>
                  <a:ext cx="842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67" name="Ink 166">
                  <a:extLst>
                    <a:ext uri="{FF2B5EF4-FFF2-40B4-BE49-F238E27FC236}">
                      <a16:creationId xmlns:a16="http://schemas.microsoft.com/office/drawing/2014/main" id="{D278BE28-F9CA-E177-529B-C51E48CCC05E}"/>
                    </a:ext>
                  </a:extLst>
                </p14:cNvPr>
                <p14:cNvContentPartPr/>
                <p14:nvPr/>
              </p14:nvContentPartPr>
              <p14:xfrm>
                <a:off x="7249471" y="5453621"/>
                <a:ext cx="6840" cy="14760"/>
              </p14:xfrm>
            </p:contentPart>
          </mc:Choice>
          <mc:Fallback>
            <p:pic>
              <p:nvPicPr>
                <p:cNvPr id="167" name="Ink 166">
                  <a:extLst>
                    <a:ext uri="{FF2B5EF4-FFF2-40B4-BE49-F238E27FC236}">
                      <a16:creationId xmlns:a16="http://schemas.microsoft.com/office/drawing/2014/main" id="{D278BE28-F9CA-E177-529B-C51E48CCC05E}"/>
                    </a:ext>
                  </a:extLst>
                </p:cNvPr>
                <p:cNvPicPr/>
                <p:nvPr/>
              </p:nvPicPr>
              <p:blipFill>
                <a:blip r:embed="rId220"/>
                <a:stretch>
                  <a:fillRect/>
                </a:stretch>
              </p:blipFill>
              <p:spPr>
                <a:xfrm>
                  <a:off x="7240831" y="5444621"/>
                  <a:ext cx="244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68" name="Ink 167">
                  <a:extLst>
                    <a:ext uri="{FF2B5EF4-FFF2-40B4-BE49-F238E27FC236}">
                      <a16:creationId xmlns:a16="http://schemas.microsoft.com/office/drawing/2014/main" id="{7DCE9295-2366-E2C3-7BA1-6E91C13F75DB}"/>
                    </a:ext>
                  </a:extLst>
                </p14:cNvPr>
                <p14:cNvContentPartPr/>
                <p14:nvPr/>
              </p14:nvContentPartPr>
              <p14:xfrm>
                <a:off x="7236511" y="5575661"/>
                <a:ext cx="39600" cy="9360"/>
              </p14:xfrm>
            </p:contentPart>
          </mc:Choice>
          <mc:Fallback>
            <p:pic>
              <p:nvPicPr>
                <p:cNvPr id="168" name="Ink 167">
                  <a:extLst>
                    <a:ext uri="{FF2B5EF4-FFF2-40B4-BE49-F238E27FC236}">
                      <a16:creationId xmlns:a16="http://schemas.microsoft.com/office/drawing/2014/main" id="{7DCE9295-2366-E2C3-7BA1-6E91C13F75DB}"/>
                    </a:ext>
                  </a:extLst>
                </p:cNvPr>
                <p:cNvPicPr/>
                <p:nvPr/>
              </p:nvPicPr>
              <p:blipFill>
                <a:blip r:embed="rId222"/>
                <a:stretch>
                  <a:fillRect/>
                </a:stretch>
              </p:blipFill>
              <p:spPr>
                <a:xfrm>
                  <a:off x="7227871" y="5567021"/>
                  <a:ext cx="572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69" name="Ink 168">
                  <a:extLst>
                    <a:ext uri="{FF2B5EF4-FFF2-40B4-BE49-F238E27FC236}">
                      <a16:creationId xmlns:a16="http://schemas.microsoft.com/office/drawing/2014/main" id="{5C6EFF15-B934-A009-73E9-4492C7B3F926}"/>
                    </a:ext>
                  </a:extLst>
                </p14:cNvPr>
                <p14:cNvContentPartPr/>
                <p14:nvPr/>
              </p14:nvContentPartPr>
              <p14:xfrm>
                <a:off x="7407151" y="5348861"/>
                <a:ext cx="43200" cy="71640"/>
              </p14:xfrm>
            </p:contentPart>
          </mc:Choice>
          <mc:Fallback>
            <p:pic>
              <p:nvPicPr>
                <p:cNvPr id="169" name="Ink 168">
                  <a:extLst>
                    <a:ext uri="{FF2B5EF4-FFF2-40B4-BE49-F238E27FC236}">
                      <a16:creationId xmlns:a16="http://schemas.microsoft.com/office/drawing/2014/main" id="{5C6EFF15-B934-A009-73E9-4492C7B3F926}"/>
                    </a:ext>
                  </a:extLst>
                </p:cNvPr>
                <p:cNvPicPr/>
                <p:nvPr/>
              </p:nvPicPr>
              <p:blipFill>
                <a:blip r:embed="rId224"/>
                <a:stretch>
                  <a:fillRect/>
                </a:stretch>
              </p:blipFill>
              <p:spPr>
                <a:xfrm>
                  <a:off x="7398511" y="5339861"/>
                  <a:ext cx="608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71" name="Ink 170">
                  <a:extLst>
                    <a:ext uri="{FF2B5EF4-FFF2-40B4-BE49-F238E27FC236}">
                      <a16:creationId xmlns:a16="http://schemas.microsoft.com/office/drawing/2014/main" id="{A2DB1D98-47AD-A15F-CB69-ADA0EDBDDCA1}"/>
                    </a:ext>
                  </a:extLst>
                </p14:cNvPr>
                <p14:cNvContentPartPr/>
                <p14:nvPr/>
              </p14:nvContentPartPr>
              <p14:xfrm>
                <a:off x="7570231" y="5370461"/>
                <a:ext cx="136080" cy="264600"/>
              </p14:xfrm>
            </p:contentPart>
          </mc:Choice>
          <mc:Fallback>
            <p:pic>
              <p:nvPicPr>
                <p:cNvPr id="171" name="Ink 170">
                  <a:extLst>
                    <a:ext uri="{FF2B5EF4-FFF2-40B4-BE49-F238E27FC236}">
                      <a16:creationId xmlns:a16="http://schemas.microsoft.com/office/drawing/2014/main" id="{A2DB1D98-47AD-A15F-CB69-ADA0EDBDDCA1}"/>
                    </a:ext>
                  </a:extLst>
                </p:cNvPr>
                <p:cNvPicPr/>
                <p:nvPr/>
              </p:nvPicPr>
              <p:blipFill>
                <a:blip r:embed="rId226"/>
                <a:stretch>
                  <a:fillRect/>
                </a:stretch>
              </p:blipFill>
              <p:spPr>
                <a:xfrm>
                  <a:off x="7561591" y="5361461"/>
                  <a:ext cx="1537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72" name="Ink 171">
                  <a:extLst>
                    <a:ext uri="{FF2B5EF4-FFF2-40B4-BE49-F238E27FC236}">
                      <a16:creationId xmlns:a16="http://schemas.microsoft.com/office/drawing/2014/main" id="{7D383231-EA73-4421-DD4E-504913DA5860}"/>
                    </a:ext>
                  </a:extLst>
                </p14:cNvPr>
                <p14:cNvContentPartPr/>
                <p14:nvPr/>
              </p14:nvContentPartPr>
              <p14:xfrm>
                <a:off x="7800631" y="5462261"/>
                <a:ext cx="24840" cy="81720"/>
              </p14:xfrm>
            </p:contentPart>
          </mc:Choice>
          <mc:Fallback>
            <p:pic>
              <p:nvPicPr>
                <p:cNvPr id="172" name="Ink 171">
                  <a:extLst>
                    <a:ext uri="{FF2B5EF4-FFF2-40B4-BE49-F238E27FC236}">
                      <a16:creationId xmlns:a16="http://schemas.microsoft.com/office/drawing/2014/main" id="{7D383231-EA73-4421-DD4E-504913DA5860}"/>
                    </a:ext>
                  </a:extLst>
                </p:cNvPr>
                <p:cNvPicPr/>
                <p:nvPr/>
              </p:nvPicPr>
              <p:blipFill>
                <a:blip r:embed="rId228"/>
                <a:stretch>
                  <a:fillRect/>
                </a:stretch>
              </p:blipFill>
              <p:spPr>
                <a:xfrm>
                  <a:off x="7791631" y="5453621"/>
                  <a:ext cx="424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73" name="Ink 172">
                  <a:extLst>
                    <a:ext uri="{FF2B5EF4-FFF2-40B4-BE49-F238E27FC236}">
                      <a16:creationId xmlns:a16="http://schemas.microsoft.com/office/drawing/2014/main" id="{9C1D03E2-204B-4DCA-2F96-ED012F12D82D}"/>
                    </a:ext>
                  </a:extLst>
                </p14:cNvPr>
                <p14:cNvContentPartPr/>
                <p14:nvPr/>
              </p14:nvContentPartPr>
              <p14:xfrm>
                <a:off x="7806391" y="5387741"/>
                <a:ext cx="2160" cy="2160"/>
              </p14:xfrm>
            </p:contentPart>
          </mc:Choice>
          <mc:Fallback>
            <p:pic>
              <p:nvPicPr>
                <p:cNvPr id="173" name="Ink 172">
                  <a:extLst>
                    <a:ext uri="{FF2B5EF4-FFF2-40B4-BE49-F238E27FC236}">
                      <a16:creationId xmlns:a16="http://schemas.microsoft.com/office/drawing/2014/main" id="{9C1D03E2-204B-4DCA-2F96-ED012F12D82D}"/>
                    </a:ext>
                  </a:extLst>
                </p:cNvPr>
                <p:cNvPicPr/>
                <p:nvPr/>
              </p:nvPicPr>
              <p:blipFill>
                <a:blip r:embed="rId67"/>
                <a:stretch>
                  <a:fillRect/>
                </a:stretch>
              </p:blipFill>
              <p:spPr>
                <a:xfrm>
                  <a:off x="7797751" y="5379101"/>
                  <a:ext cx="198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74" name="Ink 173">
                  <a:extLst>
                    <a:ext uri="{FF2B5EF4-FFF2-40B4-BE49-F238E27FC236}">
                      <a16:creationId xmlns:a16="http://schemas.microsoft.com/office/drawing/2014/main" id="{F4543708-EE59-D320-0C2F-2D52FE5BC8C4}"/>
                    </a:ext>
                  </a:extLst>
                </p14:cNvPr>
                <p14:cNvContentPartPr/>
                <p14:nvPr/>
              </p14:nvContentPartPr>
              <p14:xfrm>
                <a:off x="7946071" y="5456861"/>
                <a:ext cx="52200" cy="83880"/>
              </p14:xfrm>
            </p:contentPart>
          </mc:Choice>
          <mc:Fallback>
            <p:pic>
              <p:nvPicPr>
                <p:cNvPr id="174" name="Ink 173">
                  <a:extLst>
                    <a:ext uri="{FF2B5EF4-FFF2-40B4-BE49-F238E27FC236}">
                      <a16:creationId xmlns:a16="http://schemas.microsoft.com/office/drawing/2014/main" id="{F4543708-EE59-D320-0C2F-2D52FE5BC8C4}"/>
                    </a:ext>
                  </a:extLst>
                </p:cNvPr>
                <p:cNvPicPr/>
                <p:nvPr/>
              </p:nvPicPr>
              <p:blipFill>
                <a:blip r:embed="rId231"/>
                <a:stretch>
                  <a:fillRect/>
                </a:stretch>
              </p:blipFill>
              <p:spPr>
                <a:xfrm>
                  <a:off x="7937431" y="5448221"/>
                  <a:ext cx="698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75" name="Ink 174">
                  <a:extLst>
                    <a:ext uri="{FF2B5EF4-FFF2-40B4-BE49-F238E27FC236}">
                      <a16:creationId xmlns:a16="http://schemas.microsoft.com/office/drawing/2014/main" id="{4C573FEC-CEFA-5960-D8BE-CC4DA0DEC05A}"/>
                    </a:ext>
                  </a:extLst>
                </p14:cNvPr>
                <p14:cNvContentPartPr/>
                <p14:nvPr/>
              </p14:nvContentPartPr>
              <p14:xfrm>
                <a:off x="7921231" y="5369021"/>
                <a:ext cx="69480" cy="189360"/>
              </p14:xfrm>
            </p:contentPart>
          </mc:Choice>
          <mc:Fallback>
            <p:pic>
              <p:nvPicPr>
                <p:cNvPr id="175" name="Ink 174">
                  <a:extLst>
                    <a:ext uri="{FF2B5EF4-FFF2-40B4-BE49-F238E27FC236}">
                      <a16:creationId xmlns:a16="http://schemas.microsoft.com/office/drawing/2014/main" id="{4C573FEC-CEFA-5960-D8BE-CC4DA0DEC05A}"/>
                    </a:ext>
                  </a:extLst>
                </p:cNvPr>
                <p:cNvPicPr/>
                <p:nvPr/>
              </p:nvPicPr>
              <p:blipFill>
                <a:blip r:embed="rId233"/>
                <a:stretch>
                  <a:fillRect/>
                </a:stretch>
              </p:blipFill>
              <p:spPr>
                <a:xfrm>
                  <a:off x="7912591" y="5360381"/>
                  <a:ext cx="871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76" name="Ink 175">
                  <a:extLst>
                    <a:ext uri="{FF2B5EF4-FFF2-40B4-BE49-F238E27FC236}">
                      <a16:creationId xmlns:a16="http://schemas.microsoft.com/office/drawing/2014/main" id="{516E3F6E-CD91-885D-04DF-E4B912DBEE68}"/>
                    </a:ext>
                  </a:extLst>
                </p14:cNvPr>
                <p14:cNvContentPartPr/>
                <p14:nvPr/>
              </p14:nvContentPartPr>
              <p14:xfrm>
                <a:off x="8072431" y="5359301"/>
                <a:ext cx="107280" cy="185760"/>
              </p14:xfrm>
            </p:contentPart>
          </mc:Choice>
          <mc:Fallback>
            <p:pic>
              <p:nvPicPr>
                <p:cNvPr id="176" name="Ink 175">
                  <a:extLst>
                    <a:ext uri="{FF2B5EF4-FFF2-40B4-BE49-F238E27FC236}">
                      <a16:creationId xmlns:a16="http://schemas.microsoft.com/office/drawing/2014/main" id="{516E3F6E-CD91-885D-04DF-E4B912DBEE68}"/>
                    </a:ext>
                  </a:extLst>
                </p:cNvPr>
                <p:cNvPicPr/>
                <p:nvPr/>
              </p:nvPicPr>
              <p:blipFill>
                <a:blip r:embed="rId235"/>
                <a:stretch>
                  <a:fillRect/>
                </a:stretch>
              </p:blipFill>
              <p:spPr>
                <a:xfrm>
                  <a:off x="8063791" y="5350661"/>
                  <a:ext cx="1249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77" name="Ink 176">
                  <a:extLst>
                    <a:ext uri="{FF2B5EF4-FFF2-40B4-BE49-F238E27FC236}">
                      <a16:creationId xmlns:a16="http://schemas.microsoft.com/office/drawing/2014/main" id="{FE8098DA-A8D0-1031-3553-36F63C6F9567}"/>
                    </a:ext>
                  </a:extLst>
                </p14:cNvPr>
                <p14:cNvContentPartPr/>
                <p14:nvPr/>
              </p14:nvContentPartPr>
              <p14:xfrm>
                <a:off x="8245231" y="5420501"/>
                <a:ext cx="131040" cy="76320"/>
              </p14:xfrm>
            </p:contentPart>
          </mc:Choice>
          <mc:Fallback>
            <p:pic>
              <p:nvPicPr>
                <p:cNvPr id="177" name="Ink 176">
                  <a:extLst>
                    <a:ext uri="{FF2B5EF4-FFF2-40B4-BE49-F238E27FC236}">
                      <a16:creationId xmlns:a16="http://schemas.microsoft.com/office/drawing/2014/main" id="{FE8098DA-A8D0-1031-3553-36F63C6F9567}"/>
                    </a:ext>
                  </a:extLst>
                </p:cNvPr>
                <p:cNvPicPr/>
                <p:nvPr/>
              </p:nvPicPr>
              <p:blipFill>
                <a:blip r:embed="rId237"/>
                <a:stretch>
                  <a:fillRect/>
                </a:stretch>
              </p:blipFill>
              <p:spPr>
                <a:xfrm>
                  <a:off x="8236231" y="5411861"/>
                  <a:ext cx="1486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79" name="Ink 178">
                  <a:extLst>
                    <a:ext uri="{FF2B5EF4-FFF2-40B4-BE49-F238E27FC236}">
                      <a16:creationId xmlns:a16="http://schemas.microsoft.com/office/drawing/2014/main" id="{FD492F84-D9D1-69FD-091D-C56B12A8C726}"/>
                    </a:ext>
                  </a:extLst>
                </p14:cNvPr>
                <p14:cNvContentPartPr/>
                <p14:nvPr/>
              </p14:nvContentPartPr>
              <p14:xfrm>
                <a:off x="6597511" y="5684021"/>
                <a:ext cx="470880" cy="87840"/>
              </p14:xfrm>
            </p:contentPart>
          </mc:Choice>
          <mc:Fallback>
            <p:pic>
              <p:nvPicPr>
                <p:cNvPr id="179" name="Ink 178">
                  <a:extLst>
                    <a:ext uri="{FF2B5EF4-FFF2-40B4-BE49-F238E27FC236}">
                      <a16:creationId xmlns:a16="http://schemas.microsoft.com/office/drawing/2014/main" id="{FD492F84-D9D1-69FD-091D-C56B12A8C726}"/>
                    </a:ext>
                  </a:extLst>
                </p:cNvPr>
                <p:cNvPicPr/>
                <p:nvPr/>
              </p:nvPicPr>
              <p:blipFill>
                <a:blip r:embed="rId239"/>
                <a:stretch>
                  <a:fillRect/>
                </a:stretch>
              </p:blipFill>
              <p:spPr>
                <a:xfrm>
                  <a:off x="6588511" y="5675021"/>
                  <a:ext cx="4885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80" name="Ink 179">
                  <a:extLst>
                    <a:ext uri="{FF2B5EF4-FFF2-40B4-BE49-F238E27FC236}">
                      <a16:creationId xmlns:a16="http://schemas.microsoft.com/office/drawing/2014/main" id="{D5359C37-EAF0-475D-A125-57533D9DCF05}"/>
                    </a:ext>
                  </a:extLst>
                </p14:cNvPr>
                <p14:cNvContentPartPr/>
                <p14:nvPr/>
              </p14:nvContentPartPr>
              <p14:xfrm>
                <a:off x="6707671" y="5770781"/>
                <a:ext cx="342720" cy="56160"/>
              </p14:xfrm>
            </p:contentPart>
          </mc:Choice>
          <mc:Fallback>
            <p:pic>
              <p:nvPicPr>
                <p:cNvPr id="180" name="Ink 179">
                  <a:extLst>
                    <a:ext uri="{FF2B5EF4-FFF2-40B4-BE49-F238E27FC236}">
                      <a16:creationId xmlns:a16="http://schemas.microsoft.com/office/drawing/2014/main" id="{D5359C37-EAF0-475D-A125-57533D9DCF05}"/>
                    </a:ext>
                  </a:extLst>
                </p:cNvPr>
                <p:cNvPicPr/>
                <p:nvPr/>
              </p:nvPicPr>
              <p:blipFill>
                <a:blip r:embed="rId241"/>
                <a:stretch>
                  <a:fillRect/>
                </a:stretch>
              </p:blipFill>
              <p:spPr>
                <a:xfrm>
                  <a:off x="6698671" y="5761781"/>
                  <a:ext cx="3603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9" name="Ink 18">
                  <a:extLst>
                    <a:ext uri="{FF2B5EF4-FFF2-40B4-BE49-F238E27FC236}">
                      <a16:creationId xmlns:a16="http://schemas.microsoft.com/office/drawing/2014/main" id="{47466445-9EFF-D8D2-F50C-A7FCF28F25D5}"/>
                    </a:ext>
                  </a:extLst>
                </p14:cNvPr>
                <p14:cNvContentPartPr/>
                <p14:nvPr/>
              </p14:nvContentPartPr>
              <p14:xfrm>
                <a:off x="3598711" y="4974101"/>
                <a:ext cx="115920" cy="160200"/>
              </p14:xfrm>
            </p:contentPart>
          </mc:Choice>
          <mc:Fallback>
            <p:pic>
              <p:nvPicPr>
                <p:cNvPr id="19" name="Ink 18">
                  <a:extLst>
                    <a:ext uri="{FF2B5EF4-FFF2-40B4-BE49-F238E27FC236}">
                      <a16:creationId xmlns:a16="http://schemas.microsoft.com/office/drawing/2014/main" id="{47466445-9EFF-D8D2-F50C-A7FCF28F25D5}"/>
                    </a:ext>
                  </a:extLst>
                </p:cNvPr>
                <p:cNvPicPr/>
                <p:nvPr/>
              </p:nvPicPr>
              <p:blipFill>
                <a:blip r:embed="rId243"/>
                <a:stretch>
                  <a:fillRect/>
                </a:stretch>
              </p:blipFill>
              <p:spPr>
                <a:xfrm>
                  <a:off x="3590071" y="4965461"/>
                  <a:ext cx="1335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0" name="Ink 19">
                  <a:extLst>
                    <a:ext uri="{FF2B5EF4-FFF2-40B4-BE49-F238E27FC236}">
                      <a16:creationId xmlns:a16="http://schemas.microsoft.com/office/drawing/2014/main" id="{9EB0C9B7-0E8D-869D-B41B-DC4D678C2B68}"/>
                    </a:ext>
                  </a:extLst>
                </p14:cNvPr>
                <p14:cNvContentPartPr/>
                <p14:nvPr/>
              </p14:nvContentPartPr>
              <p14:xfrm>
                <a:off x="3804631" y="4963301"/>
                <a:ext cx="137880" cy="106200"/>
              </p14:xfrm>
            </p:contentPart>
          </mc:Choice>
          <mc:Fallback>
            <p:pic>
              <p:nvPicPr>
                <p:cNvPr id="20" name="Ink 19">
                  <a:extLst>
                    <a:ext uri="{FF2B5EF4-FFF2-40B4-BE49-F238E27FC236}">
                      <a16:creationId xmlns:a16="http://schemas.microsoft.com/office/drawing/2014/main" id="{9EB0C9B7-0E8D-869D-B41B-DC4D678C2B68}"/>
                    </a:ext>
                  </a:extLst>
                </p:cNvPr>
                <p:cNvPicPr/>
                <p:nvPr/>
              </p:nvPicPr>
              <p:blipFill>
                <a:blip r:embed="rId245"/>
                <a:stretch>
                  <a:fillRect/>
                </a:stretch>
              </p:blipFill>
              <p:spPr>
                <a:xfrm>
                  <a:off x="3795991" y="4954661"/>
                  <a:ext cx="1555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1" name="Ink 20">
                  <a:extLst>
                    <a:ext uri="{FF2B5EF4-FFF2-40B4-BE49-F238E27FC236}">
                      <a16:creationId xmlns:a16="http://schemas.microsoft.com/office/drawing/2014/main" id="{27628F79-FDF0-1FCC-BE7D-D41C2DE32FC2}"/>
                    </a:ext>
                  </a:extLst>
                </p14:cNvPr>
                <p14:cNvContentPartPr/>
                <p14:nvPr/>
              </p14:nvContentPartPr>
              <p14:xfrm>
                <a:off x="3991831" y="4882301"/>
                <a:ext cx="47880" cy="151920"/>
              </p14:xfrm>
            </p:contentPart>
          </mc:Choice>
          <mc:Fallback>
            <p:pic>
              <p:nvPicPr>
                <p:cNvPr id="21" name="Ink 20">
                  <a:extLst>
                    <a:ext uri="{FF2B5EF4-FFF2-40B4-BE49-F238E27FC236}">
                      <a16:creationId xmlns:a16="http://schemas.microsoft.com/office/drawing/2014/main" id="{27628F79-FDF0-1FCC-BE7D-D41C2DE32FC2}"/>
                    </a:ext>
                  </a:extLst>
                </p:cNvPr>
                <p:cNvPicPr/>
                <p:nvPr/>
              </p:nvPicPr>
              <p:blipFill>
                <a:blip r:embed="rId247"/>
                <a:stretch>
                  <a:fillRect/>
                </a:stretch>
              </p:blipFill>
              <p:spPr>
                <a:xfrm>
                  <a:off x="3983191" y="4873301"/>
                  <a:ext cx="655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2" name="Ink 21">
                  <a:extLst>
                    <a:ext uri="{FF2B5EF4-FFF2-40B4-BE49-F238E27FC236}">
                      <a16:creationId xmlns:a16="http://schemas.microsoft.com/office/drawing/2014/main" id="{D935BCB8-2454-F1AE-6006-2F43486AF73B}"/>
                    </a:ext>
                  </a:extLst>
                </p14:cNvPr>
                <p14:cNvContentPartPr/>
                <p14:nvPr/>
              </p14:nvContentPartPr>
              <p14:xfrm>
                <a:off x="3988231" y="4935221"/>
                <a:ext cx="151560" cy="67680"/>
              </p14:xfrm>
            </p:contentPart>
          </mc:Choice>
          <mc:Fallback>
            <p:pic>
              <p:nvPicPr>
                <p:cNvPr id="22" name="Ink 21">
                  <a:extLst>
                    <a:ext uri="{FF2B5EF4-FFF2-40B4-BE49-F238E27FC236}">
                      <a16:creationId xmlns:a16="http://schemas.microsoft.com/office/drawing/2014/main" id="{D935BCB8-2454-F1AE-6006-2F43486AF73B}"/>
                    </a:ext>
                  </a:extLst>
                </p:cNvPr>
                <p:cNvPicPr/>
                <p:nvPr/>
              </p:nvPicPr>
              <p:blipFill>
                <a:blip r:embed="rId249"/>
                <a:stretch>
                  <a:fillRect/>
                </a:stretch>
              </p:blipFill>
              <p:spPr>
                <a:xfrm>
                  <a:off x="3979231" y="4926581"/>
                  <a:ext cx="1692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3" name="Ink 22">
                  <a:extLst>
                    <a:ext uri="{FF2B5EF4-FFF2-40B4-BE49-F238E27FC236}">
                      <a16:creationId xmlns:a16="http://schemas.microsoft.com/office/drawing/2014/main" id="{DC669671-EEDE-ABFA-4D19-8B09A784AB81}"/>
                    </a:ext>
                  </a:extLst>
                </p14:cNvPr>
                <p14:cNvContentPartPr/>
                <p14:nvPr/>
              </p14:nvContentPartPr>
              <p14:xfrm>
                <a:off x="4152751" y="4832981"/>
                <a:ext cx="95760" cy="179280"/>
              </p14:xfrm>
            </p:contentPart>
          </mc:Choice>
          <mc:Fallback>
            <p:pic>
              <p:nvPicPr>
                <p:cNvPr id="23" name="Ink 22">
                  <a:extLst>
                    <a:ext uri="{FF2B5EF4-FFF2-40B4-BE49-F238E27FC236}">
                      <a16:creationId xmlns:a16="http://schemas.microsoft.com/office/drawing/2014/main" id="{DC669671-EEDE-ABFA-4D19-8B09A784AB81}"/>
                    </a:ext>
                  </a:extLst>
                </p:cNvPr>
                <p:cNvPicPr/>
                <p:nvPr/>
              </p:nvPicPr>
              <p:blipFill>
                <a:blip r:embed="rId251"/>
                <a:stretch>
                  <a:fillRect/>
                </a:stretch>
              </p:blipFill>
              <p:spPr>
                <a:xfrm>
                  <a:off x="4143751" y="4823981"/>
                  <a:ext cx="1134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4" name="Ink 23">
                  <a:extLst>
                    <a:ext uri="{FF2B5EF4-FFF2-40B4-BE49-F238E27FC236}">
                      <a16:creationId xmlns:a16="http://schemas.microsoft.com/office/drawing/2014/main" id="{62C23397-84E2-D7DD-13E9-09891525E1AF}"/>
                    </a:ext>
                  </a:extLst>
                </p14:cNvPr>
                <p14:cNvContentPartPr/>
                <p14:nvPr/>
              </p14:nvContentPartPr>
              <p14:xfrm>
                <a:off x="4227991" y="4898141"/>
                <a:ext cx="216360" cy="292680"/>
              </p14:xfrm>
            </p:contentPart>
          </mc:Choice>
          <mc:Fallback>
            <p:pic>
              <p:nvPicPr>
                <p:cNvPr id="24" name="Ink 23">
                  <a:extLst>
                    <a:ext uri="{FF2B5EF4-FFF2-40B4-BE49-F238E27FC236}">
                      <a16:creationId xmlns:a16="http://schemas.microsoft.com/office/drawing/2014/main" id="{62C23397-84E2-D7DD-13E9-09891525E1AF}"/>
                    </a:ext>
                  </a:extLst>
                </p:cNvPr>
                <p:cNvPicPr/>
                <p:nvPr/>
              </p:nvPicPr>
              <p:blipFill>
                <a:blip r:embed="rId253"/>
                <a:stretch>
                  <a:fillRect/>
                </a:stretch>
              </p:blipFill>
              <p:spPr>
                <a:xfrm>
                  <a:off x="4218991" y="4889141"/>
                  <a:ext cx="2340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5" name="Ink 24">
                  <a:extLst>
                    <a:ext uri="{FF2B5EF4-FFF2-40B4-BE49-F238E27FC236}">
                      <a16:creationId xmlns:a16="http://schemas.microsoft.com/office/drawing/2014/main" id="{9A6472FC-CBCE-5E2B-D41F-77D988EEF16D}"/>
                    </a:ext>
                  </a:extLst>
                </p14:cNvPr>
                <p14:cNvContentPartPr/>
                <p14:nvPr/>
              </p14:nvContentPartPr>
              <p14:xfrm>
                <a:off x="4543351" y="4701221"/>
                <a:ext cx="101160" cy="272880"/>
              </p14:xfrm>
            </p:contentPart>
          </mc:Choice>
          <mc:Fallback>
            <p:pic>
              <p:nvPicPr>
                <p:cNvPr id="25" name="Ink 24">
                  <a:extLst>
                    <a:ext uri="{FF2B5EF4-FFF2-40B4-BE49-F238E27FC236}">
                      <a16:creationId xmlns:a16="http://schemas.microsoft.com/office/drawing/2014/main" id="{9A6472FC-CBCE-5E2B-D41F-77D988EEF16D}"/>
                    </a:ext>
                  </a:extLst>
                </p:cNvPr>
                <p:cNvPicPr/>
                <p:nvPr/>
              </p:nvPicPr>
              <p:blipFill>
                <a:blip r:embed="rId255"/>
                <a:stretch>
                  <a:fillRect/>
                </a:stretch>
              </p:blipFill>
              <p:spPr>
                <a:xfrm>
                  <a:off x="4534351" y="4692581"/>
                  <a:ext cx="11880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6" name="Ink 25">
                  <a:extLst>
                    <a:ext uri="{FF2B5EF4-FFF2-40B4-BE49-F238E27FC236}">
                      <a16:creationId xmlns:a16="http://schemas.microsoft.com/office/drawing/2014/main" id="{5C0B409A-FB7A-1399-5438-1A653A8A8EBB}"/>
                    </a:ext>
                  </a:extLst>
                </p14:cNvPr>
                <p14:cNvContentPartPr/>
                <p14:nvPr/>
              </p14:nvContentPartPr>
              <p14:xfrm>
                <a:off x="4464871" y="5289821"/>
                <a:ext cx="124560" cy="148320"/>
              </p14:xfrm>
            </p:contentPart>
          </mc:Choice>
          <mc:Fallback>
            <p:pic>
              <p:nvPicPr>
                <p:cNvPr id="26" name="Ink 25">
                  <a:extLst>
                    <a:ext uri="{FF2B5EF4-FFF2-40B4-BE49-F238E27FC236}">
                      <a16:creationId xmlns:a16="http://schemas.microsoft.com/office/drawing/2014/main" id="{5C0B409A-FB7A-1399-5438-1A653A8A8EBB}"/>
                    </a:ext>
                  </a:extLst>
                </p:cNvPr>
                <p:cNvPicPr/>
                <p:nvPr/>
              </p:nvPicPr>
              <p:blipFill>
                <a:blip r:embed="rId257"/>
                <a:stretch>
                  <a:fillRect/>
                </a:stretch>
              </p:blipFill>
              <p:spPr>
                <a:xfrm>
                  <a:off x="4455871" y="5281181"/>
                  <a:ext cx="1422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7" name="Ink 26">
                  <a:extLst>
                    <a:ext uri="{FF2B5EF4-FFF2-40B4-BE49-F238E27FC236}">
                      <a16:creationId xmlns:a16="http://schemas.microsoft.com/office/drawing/2014/main" id="{4A390F64-E9D5-FA11-A4AD-56B0DFC26013}"/>
                    </a:ext>
                  </a:extLst>
                </p14:cNvPr>
                <p14:cNvContentPartPr/>
                <p14:nvPr/>
              </p14:nvContentPartPr>
              <p14:xfrm>
                <a:off x="4642711" y="5302421"/>
                <a:ext cx="77400" cy="76680"/>
              </p14:xfrm>
            </p:contentPart>
          </mc:Choice>
          <mc:Fallback>
            <p:pic>
              <p:nvPicPr>
                <p:cNvPr id="27" name="Ink 26">
                  <a:extLst>
                    <a:ext uri="{FF2B5EF4-FFF2-40B4-BE49-F238E27FC236}">
                      <a16:creationId xmlns:a16="http://schemas.microsoft.com/office/drawing/2014/main" id="{4A390F64-E9D5-FA11-A4AD-56B0DFC26013}"/>
                    </a:ext>
                  </a:extLst>
                </p:cNvPr>
                <p:cNvPicPr/>
                <p:nvPr/>
              </p:nvPicPr>
              <p:blipFill>
                <a:blip r:embed="rId259"/>
                <a:stretch>
                  <a:fillRect/>
                </a:stretch>
              </p:blipFill>
              <p:spPr>
                <a:xfrm>
                  <a:off x="4633711" y="5293781"/>
                  <a:ext cx="950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8" name="Ink 27">
                  <a:extLst>
                    <a:ext uri="{FF2B5EF4-FFF2-40B4-BE49-F238E27FC236}">
                      <a16:creationId xmlns:a16="http://schemas.microsoft.com/office/drawing/2014/main" id="{43A284BC-A83C-E4ED-8DDF-44A5A04990E4}"/>
                    </a:ext>
                  </a:extLst>
                </p14:cNvPr>
                <p14:cNvContentPartPr/>
                <p14:nvPr/>
              </p14:nvContentPartPr>
              <p14:xfrm>
                <a:off x="4790311" y="5216381"/>
                <a:ext cx="56160" cy="181800"/>
              </p14:xfrm>
            </p:contentPart>
          </mc:Choice>
          <mc:Fallback>
            <p:pic>
              <p:nvPicPr>
                <p:cNvPr id="28" name="Ink 27">
                  <a:extLst>
                    <a:ext uri="{FF2B5EF4-FFF2-40B4-BE49-F238E27FC236}">
                      <a16:creationId xmlns:a16="http://schemas.microsoft.com/office/drawing/2014/main" id="{43A284BC-A83C-E4ED-8DDF-44A5A04990E4}"/>
                    </a:ext>
                  </a:extLst>
                </p:cNvPr>
                <p:cNvPicPr/>
                <p:nvPr/>
              </p:nvPicPr>
              <p:blipFill>
                <a:blip r:embed="rId261"/>
                <a:stretch>
                  <a:fillRect/>
                </a:stretch>
              </p:blipFill>
              <p:spPr>
                <a:xfrm>
                  <a:off x="4781311" y="5207741"/>
                  <a:ext cx="738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9" name="Ink 28">
                  <a:extLst>
                    <a:ext uri="{FF2B5EF4-FFF2-40B4-BE49-F238E27FC236}">
                      <a16:creationId xmlns:a16="http://schemas.microsoft.com/office/drawing/2014/main" id="{35BE56EC-E03B-A32E-C31A-69726AAD314E}"/>
                    </a:ext>
                  </a:extLst>
                </p14:cNvPr>
                <p14:cNvContentPartPr/>
                <p14:nvPr/>
              </p14:nvContentPartPr>
              <p14:xfrm>
                <a:off x="4483231" y="5576741"/>
                <a:ext cx="114480" cy="137880"/>
              </p14:xfrm>
            </p:contentPart>
          </mc:Choice>
          <mc:Fallback>
            <p:pic>
              <p:nvPicPr>
                <p:cNvPr id="29" name="Ink 28">
                  <a:extLst>
                    <a:ext uri="{FF2B5EF4-FFF2-40B4-BE49-F238E27FC236}">
                      <a16:creationId xmlns:a16="http://schemas.microsoft.com/office/drawing/2014/main" id="{35BE56EC-E03B-A32E-C31A-69726AAD314E}"/>
                    </a:ext>
                  </a:extLst>
                </p:cNvPr>
                <p:cNvPicPr/>
                <p:nvPr/>
              </p:nvPicPr>
              <p:blipFill>
                <a:blip r:embed="rId263"/>
                <a:stretch>
                  <a:fillRect/>
                </a:stretch>
              </p:blipFill>
              <p:spPr>
                <a:xfrm>
                  <a:off x="4474231" y="5568101"/>
                  <a:ext cx="1321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0" name="Ink 29">
                  <a:extLst>
                    <a:ext uri="{FF2B5EF4-FFF2-40B4-BE49-F238E27FC236}">
                      <a16:creationId xmlns:a16="http://schemas.microsoft.com/office/drawing/2014/main" id="{C4FF856A-E786-722F-7E22-1920B4745FF1}"/>
                    </a:ext>
                  </a:extLst>
                </p14:cNvPr>
                <p14:cNvContentPartPr/>
                <p14:nvPr/>
              </p14:nvContentPartPr>
              <p14:xfrm>
                <a:off x="4670431" y="5596901"/>
                <a:ext cx="96480" cy="78120"/>
              </p14:xfrm>
            </p:contentPart>
          </mc:Choice>
          <mc:Fallback>
            <p:pic>
              <p:nvPicPr>
                <p:cNvPr id="30" name="Ink 29">
                  <a:extLst>
                    <a:ext uri="{FF2B5EF4-FFF2-40B4-BE49-F238E27FC236}">
                      <a16:creationId xmlns:a16="http://schemas.microsoft.com/office/drawing/2014/main" id="{C4FF856A-E786-722F-7E22-1920B4745FF1}"/>
                    </a:ext>
                  </a:extLst>
                </p:cNvPr>
                <p:cNvPicPr/>
                <p:nvPr/>
              </p:nvPicPr>
              <p:blipFill>
                <a:blip r:embed="rId265"/>
                <a:stretch>
                  <a:fillRect/>
                </a:stretch>
              </p:blipFill>
              <p:spPr>
                <a:xfrm>
                  <a:off x="4661791" y="5587901"/>
                  <a:ext cx="1141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31" name="Ink 30">
                  <a:extLst>
                    <a:ext uri="{FF2B5EF4-FFF2-40B4-BE49-F238E27FC236}">
                      <a16:creationId xmlns:a16="http://schemas.microsoft.com/office/drawing/2014/main" id="{8ECF2DC4-4F58-0442-26F1-C34953FABACC}"/>
                    </a:ext>
                  </a:extLst>
                </p14:cNvPr>
                <p14:cNvContentPartPr/>
                <p14:nvPr/>
              </p14:nvContentPartPr>
              <p14:xfrm>
                <a:off x="4876711" y="5555141"/>
                <a:ext cx="30240" cy="97200"/>
              </p14:xfrm>
            </p:contentPart>
          </mc:Choice>
          <mc:Fallback>
            <p:pic>
              <p:nvPicPr>
                <p:cNvPr id="31" name="Ink 30">
                  <a:extLst>
                    <a:ext uri="{FF2B5EF4-FFF2-40B4-BE49-F238E27FC236}">
                      <a16:creationId xmlns:a16="http://schemas.microsoft.com/office/drawing/2014/main" id="{8ECF2DC4-4F58-0442-26F1-C34953FABACC}"/>
                    </a:ext>
                  </a:extLst>
                </p:cNvPr>
                <p:cNvPicPr/>
                <p:nvPr/>
              </p:nvPicPr>
              <p:blipFill>
                <a:blip r:embed="rId267"/>
                <a:stretch>
                  <a:fillRect/>
                </a:stretch>
              </p:blipFill>
              <p:spPr>
                <a:xfrm>
                  <a:off x="4868071" y="5546141"/>
                  <a:ext cx="478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2" name="Ink 31">
                  <a:extLst>
                    <a:ext uri="{FF2B5EF4-FFF2-40B4-BE49-F238E27FC236}">
                      <a16:creationId xmlns:a16="http://schemas.microsoft.com/office/drawing/2014/main" id="{574C8494-CD86-2926-1D18-50BC90EDB45E}"/>
                    </a:ext>
                  </a:extLst>
                </p14:cNvPr>
                <p14:cNvContentPartPr/>
                <p14:nvPr/>
              </p14:nvContentPartPr>
              <p14:xfrm>
                <a:off x="5007391" y="5506541"/>
                <a:ext cx="139680" cy="126000"/>
              </p14:xfrm>
            </p:contentPart>
          </mc:Choice>
          <mc:Fallback>
            <p:pic>
              <p:nvPicPr>
                <p:cNvPr id="32" name="Ink 31">
                  <a:extLst>
                    <a:ext uri="{FF2B5EF4-FFF2-40B4-BE49-F238E27FC236}">
                      <a16:creationId xmlns:a16="http://schemas.microsoft.com/office/drawing/2014/main" id="{574C8494-CD86-2926-1D18-50BC90EDB45E}"/>
                    </a:ext>
                  </a:extLst>
                </p:cNvPr>
                <p:cNvPicPr/>
                <p:nvPr/>
              </p:nvPicPr>
              <p:blipFill>
                <a:blip r:embed="rId269"/>
                <a:stretch>
                  <a:fillRect/>
                </a:stretch>
              </p:blipFill>
              <p:spPr>
                <a:xfrm>
                  <a:off x="4998391" y="5497541"/>
                  <a:ext cx="1573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33" name="Ink 32">
                  <a:extLst>
                    <a:ext uri="{FF2B5EF4-FFF2-40B4-BE49-F238E27FC236}">
                      <a16:creationId xmlns:a16="http://schemas.microsoft.com/office/drawing/2014/main" id="{95BFA363-2DFE-3B73-BE5C-187DD472E912}"/>
                    </a:ext>
                  </a:extLst>
                </p14:cNvPr>
                <p14:cNvContentPartPr/>
                <p14:nvPr/>
              </p14:nvContentPartPr>
              <p14:xfrm>
                <a:off x="4950151" y="5189741"/>
                <a:ext cx="25920" cy="132840"/>
              </p14:xfrm>
            </p:contentPart>
          </mc:Choice>
          <mc:Fallback>
            <p:pic>
              <p:nvPicPr>
                <p:cNvPr id="33" name="Ink 32">
                  <a:extLst>
                    <a:ext uri="{FF2B5EF4-FFF2-40B4-BE49-F238E27FC236}">
                      <a16:creationId xmlns:a16="http://schemas.microsoft.com/office/drawing/2014/main" id="{95BFA363-2DFE-3B73-BE5C-187DD472E912}"/>
                    </a:ext>
                  </a:extLst>
                </p:cNvPr>
                <p:cNvPicPr/>
                <p:nvPr/>
              </p:nvPicPr>
              <p:blipFill>
                <a:blip r:embed="rId271"/>
                <a:stretch>
                  <a:fillRect/>
                </a:stretch>
              </p:blipFill>
              <p:spPr>
                <a:xfrm>
                  <a:off x="4941511" y="5181101"/>
                  <a:ext cx="435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2" name="Ink 181">
                  <a:extLst>
                    <a:ext uri="{FF2B5EF4-FFF2-40B4-BE49-F238E27FC236}">
                      <a16:creationId xmlns:a16="http://schemas.microsoft.com/office/drawing/2014/main" id="{4146F1A3-9168-145B-66E3-67081B74E849}"/>
                    </a:ext>
                  </a:extLst>
                </p14:cNvPr>
                <p14:cNvContentPartPr/>
                <p14:nvPr/>
              </p14:nvContentPartPr>
              <p14:xfrm>
                <a:off x="4698871" y="5426981"/>
                <a:ext cx="187920" cy="30240"/>
              </p14:xfrm>
            </p:contentPart>
          </mc:Choice>
          <mc:Fallback>
            <p:pic>
              <p:nvPicPr>
                <p:cNvPr id="182" name="Ink 181">
                  <a:extLst>
                    <a:ext uri="{FF2B5EF4-FFF2-40B4-BE49-F238E27FC236}">
                      <a16:creationId xmlns:a16="http://schemas.microsoft.com/office/drawing/2014/main" id="{4146F1A3-9168-145B-66E3-67081B74E849}"/>
                    </a:ext>
                  </a:extLst>
                </p:cNvPr>
                <p:cNvPicPr/>
                <p:nvPr/>
              </p:nvPicPr>
              <p:blipFill>
                <a:blip r:embed="rId273"/>
                <a:stretch>
                  <a:fillRect/>
                </a:stretch>
              </p:blipFill>
              <p:spPr>
                <a:xfrm>
                  <a:off x="4690231" y="5418341"/>
                  <a:ext cx="2055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3" name="Ink 182">
                  <a:extLst>
                    <a:ext uri="{FF2B5EF4-FFF2-40B4-BE49-F238E27FC236}">
                      <a16:creationId xmlns:a16="http://schemas.microsoft.com/office/drawing/2014/main" id="{82303294-C85F-A8E5-03BA-9D82A4245AAE}"/>
                    </a:ext>
                  </a:extLst>
                </p14:cNvPr>
                <p14:cNvContentPartPr/>
                <p14:nvPr/>
              </p14:nvContentPartPr>
              <p14:xfrm>
                <a:off x="4699951" y="5466941"/>
                <a:ext cx="196560" cy="43560"/>
              </p14:xfrm>
            </p:contentPart>
          </mc:Choice>
          <mc:Fallback>
            <p:pic>
              <p:nvPicPr>
                <p:cNvPr id="183" name="Ink 182">
                  <a:extLst>
                    <a:ext uri="{FF2B5EF4-FFF2-40B4-BE49-F238E27FC236}">
                      <a16:creationId xmlns:a16="http://schemas.microsoft.com/office/drawing/2014/main" id="{82303294-C85F-A8E5-03BA-9D82A4245AAE}"/>
                    </a:ext>
                  </a:extLst>
                </p:cNvPr>
                <p:cNvPicPr/>
                <p:nvPr/>
              </p:nvPicPr>
              <p:blipFill>
                <a:blip r:embed="rId275"/>
                <a:stretch>
                  <a:fillRect/>
                </a:stretch>
              </p:blipFill>
              <p:spPr>
                <a:xfrm>
                  <a:off x="4690951" y="5457941"/>
                  <a:ext cx="2142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5" name="Ink 184">
                  <a:extLst>
                    <a:ext uri="{FF2B5EF4-FFF2-40B4-BE49-F238E27FC236}">
                      <a16:creationId xmlns:a16="http://schemas.microsoft.com/office/drawing/2014/main" id="{4E37AF07-75DB-68AD-2D93-9DE256E82331}"/>
                    </a:ext>
                  </a:extLst>
                </p14:cNvPr>
                <p14:cNvContentPartPr/>
                <p14:nvPr/>
              </p14:nvContentPartPr>
              <p14:xfrm>
                <a:off x="8030671" y="5662781"/>
                <a:ext cx="159480" cy="10440"/>
              </p14:xfrm>
            </p:contentPart>
          </mc:Choice>
          <mc:Fallback>
            <p:pic>
              <p:nvPicPr>
                <p:cNvPr id="185" name="Ink 184">
                  <a:extLst>
                    <a:ext uri="{FF2B5EF4-FFF2-40B4-BE49-F238E27FC236}">
                      <a16:creationId xmlns:a16="http://schemas.microsoft.com/office/drawing/2014/main" id="{4E37AF07-75DB-68AD-2D93-9DE256E82331}"/>
                    </a:ext>
                  </a:extLst>
                </p:cNvPr>
                <p:cNvPicPr/>
                <p:nvPr/>
              </p:nvPicPr>
              <p:blipFill>
                <a:blip r:embed="rId277"/>
                <a:stretch>
                  <a:fillRect/>
                </a:stretch>
              </p:blipFill>
              <p:spPr>
                <a:xfrm>
                  <a:off x="8021671" y="5653781"/>
                  <a:ext cx="1771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6" name="Ink 185">
                  <a:extLst>
                    <a:ext uri="{FF2B5EF4-FFF2-40B4-BE49-F238E27FC236}">
                      <a16:creationId xmlns:a16="http://schemas.microsoft.com/office/drawing/2014/main" id="{C51E3B8D-9B08-6852-B22C-6CF718948106}"/>
                    </a:ext>
                  </a:extLst>
                </p14:cNvPr>
                <p14:cNvContentPartPr/>
                <p14:nvPr/>
              </p14:nvContentPartPr>
              <p14:xfrm>
                <a:off x="8052271" y="5703821"/>
                <a:ext cx="166680" cy="42840"/>
              </p14:xfrm>
            </p:contentPart>
          </mc:Choice>
          <mc:Fallback>
            <p:pic>
              <p:nvPicPr>
                <p:cNvPr id="186" name="Ink 185">
                  <a:extLst>
                    <a:ext uri="{FF2B5EF4-FFF2-40B4-BE49-F238E27FC236}">
                      <a16:creationId xmlns:a16="http://schemas.microsoft.com/office/drawing/2014/main" id="{C51E3B8D-9B08-6852-B22C-6CF718948106}"/>
                    </a:ext>
                  </a:extLst>
                </p:cNvPr>
                <p:cNvPicPr/>
                <p:nvPr/>
              </p:nvPicPr>
              <p:blipFill>
                <a:blip r:embed="rId279"/>
                <a:stretch>
                  <a:fillRect/>
                </a:stretch>
              </p:blipFill>
              <p:spPr>
                <a:xfrm>
                  <a:off x="8043631" y="5694821"/>
                  <a:ext cx="1843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90" name="Ink 189">
                  <a:extLst>
                    <a:ext uri="{FF2B5EF4-FFF2-40B4-BE49-F238E27FC236}">
                      <a16:creationId xmlns:a16="http://schemas.microsoft.com/office/drawing/2014/main" id="{E501749E-38CC-A579-09FB-2F6DB9848045}"/>
                    </a:ext>
                  </a:extLst>
                </p14:cNvPr>
                <p14:cNvContentPartPr/>
                <p14:nvPr/>
              </p14:nvContentPartPr>
              <p14:xfrm>
                <a:off x="8444311" y="5338781"/>
                <a:ext cx="139680" cy="136440"/>
              </p14:xfrm>
            </p:contentPart>
          </mc:Choice>
          <mc:Fallback>
            <p:pic>
              <p:nvPicPr>
                <p:cNvPr id="190" name="Ink 189">
                  <a:extLst>
                    <a:ext uri="{FF2B5EF4-FFF2-40B4-BE49-F238E27FC236}">
                      <a16:creationId xmlns:a16="http://schemas.microsoft.com/office/drawing/2014/main" id="{E501749E-38CC-A579-09FB-2F6DB9848045}"/>
                    </a:ext>
                  </a:extLst>
                </p:cNvPr>
                <p:cNvPicPr/>
                <p:nvPr/>
              </p:nvPicPr>
              <p:blipFill>
                <a:blip r:embed="rId281"/>
                <a:stretch>
                  <a:fillRect/>
                </a:stretch>
              </p:blipFill>
              <p:spPr>
                <a:xfrm>
                  <a:off x="8435311" y="5329781"/>
                  <a:ext cx="1573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91" name="Ink 190">
                  <a:extLst>
                    <a:ext uri="{FF2B5EF4-FFF2-40B4-BE49-F238E27FC236}">
                      <a16:creationId xmlns:a16="http://schemas.microsoft.com/office/drawing/2014/main" id="{DB528E59-AB9E-CD4F-E05D-641559713923}"/>
                    </a:ext>
                  </a:extLst>
                </p14:cNvPr>
                <p14:cNvContentPartPr/>
                <p14:nvPr/>
              </p14:nvContentPartPr>
              <p14:xfrm>
                <a:off x="8750311" y="5273621"/>
                <a:ext cx="153720" cy="176040"/>
              </p14:xfrm>
            </p:contentPart>
          </mc:Choice>
          <mc:Fallback>
            <p:pic>
              <p:nvPicPr>
                <p:cNvPr id="191" name="Ink 190">
                  <a:extLst>
                    <a:ext uri="{FF2B5EF4-FFF2-40B4-BE49-F238E27FC236}">
                      <a16:creationId xmlns:a16="http://schemas.microsoft.com/office/drawing/2014/main" id="{DB528E59-AB9E-CD4F-E05D-641559713923}"/>
                    </a:ext>
                  </a:extLst>
                </p:cNvPr>
                <p:cNvPicPr/>
                <p:nvPr/>
              </p:nvPicPr>
              <p:blipFill>
                <a:blip r:embed="rId283"/>
                <a:stretch>
                  <a:fillRect/>
                </a:stretch>
              </p:blipFill>
              <p:spPr>
                <a:xfrm>
                  <a:off x="8741311" y="5264621"/>
                  <a:ext cx="1713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92" name="Ink 191">
                  <a:extLst>
                    <a:ext uri="{FF2B5EF4-FFF2-40B4-BE49-F238E27FC236}">
                      <a16:creationId xmlns:a16="http://schemas.microsoft.com/office/drawing/2014/main" id="{F1C1B743-5495-B706-C2A2-31350AF396CB}"/>
                    </a:ext>
                  </a:extLst>
                </p14:cNvPr>
                <p14:cNvContentPartPr/>
                <p14:nvPr/>
              </p14:nvContentPartPr>
              <p14:xfrm>
                <a:off x="8716471" y="5342021"/>
                <a:ext cx="135000" cy="26280"/>
              </p14:xfrm>
            </p:contentPart>
          </mc:Choice>
          <mc:Fallback>
            <p:pic>
              <p:nvPicPr>
                <p:cNvPr id="192" name="Ink 191">
                  <a:extLst>
                    <a:ext uri="{FF2B5EF4-FFF2-40B4-BE49-F238E27FC236}">
                      <a16:creationId xmlns:a16="http://schemas.microsoft.com/office/drawing/2014/main" id="{F1C1B743-5495-B706-C2A2-31350AF396CB}"/>
                    </a:ext>
                  </a:extLst>
                </p:cNvPr>
                <p:cNvPicPr/>
                <p:nvPr/>
              </p:nvPicPr>
              <p:blipFill>
                <a:blip r:embed="rId285"/>
                <a:stretch>
                  <a:fillRect/>
                </a:stretch>
              </p:blipFill>
              <p:spPr>
                <a:xfrm>
                  <a:off x="8707471" y="5333381"/>
                  <a:ext cx="1526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3" name="Ink 192">
                  <a:extLst>
                    <a:ext uri="{FF2B5EF4-FFF2-40B4-BE49-F238E27FC236}">
                      <a16:creationId xmlns:a16="http://schemas.microsoft.com/office/drawing/2014/main" id="{A3A8CD95-D58E-A3F2-1035-76844A34B3F1}"/>
                    </a:ext>
                  </a:extLst>
                </p14:cNvPr>
                <p14:cNvContentPartPr/>
                <p14:nvPr/>
              </p14:nvContentPartPr>
              <p14:xfrm>
                <a:off x="8888551" y="5309261"/>
                <a:ext cx="117000" cy="87120"/>
              </p14:xfrm>
            </p:contentPart>
          </mc:Choice>
          <mc:Fallback>
            <p:pic>
              <p:nvPicPr>
                <p:cNvPr id="193" name="Ink 192">
                  <a:extLst>
                    <a:ext uri="{FF2B5EF4-FFF2-40B4-BE49-F238E27FC236}">
                      <a16:creationId xmlns:a16="http://schemas.microsoft.com/office/drawing/2014/main" id="{A3A8CD95-D58E-A3F2-1035-76844A34B3F1}"/>
                    </a:ext>
                  </a:extLst>
                </p:cNvPr>
                <p:cNvPicPr/>
                <p:nvPr/>
              </p:nvPicPr>
              <p:blipFill>
                <a:blip r:embed="rId287"/>
                <a:stretch>
                  <a:fillRect/>
                </a:stretch>
              </p:blipFill>
              <p:spPr>
                <a:xfrm>
                  <a:off x="8879551" y="5300261"/>
                  <a:ext cx="1346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94" name="Ink 193">
                  <a:extLst>
                    <a:ext uri="{FF2B5EF4-FFF2-40B4-BE49-F238E27FC236}">
                      <a16:creationId xmlns:a16="http://schemas.microsoft.com/office/drawing/2014/main" id="{838EA871-B3AE-DBA2-D5B4-2A85227990B3}"/>
                    </a:ext>
                  </a:extLst>
                </p14:cNvPr>
                <p14:cNvContentPartPr/>
                <p14:nvPr/>
              </p14:nvContentPartPr>
              <p14:xfrm>
                <a:off x="8996191" y="5245901"/>
                <a:ext cx="118800" cy="152640"/>
              </p14:xfrm>
            </p:contentPart>
          </mc:Choice>
          <mc:Fallback>
            <p:pic>
              <p:nvPicPr>
                <p:cNvPr id="194" name="Ink 193">
                  <a:extLst>
                    <a:ext uri="{FF2B5EF4-FFF2-40B4-BE49-F238E27FC236}">
                      <a16:creationId xmlns:a16="http://schemas.microsoft.com/office/drawing/2014/main" id="{838EA871-B3AE-DBA2-D5B4-2A85227990B3}"/>
                    </a:ext>
                  </a:extLst>
                </p:cNvPr>
                <p:cNvPicPr/>
                <p:nvPr/>
              </p:nvPicPr>
              <p:blipFill>
                <a:blip r:embed="rId289"/>
                <a:stretch>
                  <a:fillRect/>
                </a:stretch>
              </p:blipFill>
              <p:spPr>
                <a:xfrm>
                  <a:off x="8987191" y="5236901"/>
                  <a:ext cx="1364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95" name="Ink 194">
                  <a:extLst>
                    <a:ext uri="{FF2B5EF4-FFF2-40B4-BE49-F238E27FC236}">
                      <a16:creationId xmlns:a16="http://schemas.microsoft.com/office/drawing/2014/main" id="{2E535840-FA21-31B9-3876-F2223DA6B2E3}"/>
                    </a:ext>
                  </a:extLst>
                </p14:cNvPr>
                <p14:cNvContentPartPr/>
                <p14:nvPr/>
              </p14:nvContentPartPr>
              <p14:xfrm>
                <a:off x="9193111" y="5397821"/>
                <a:ext cx="63360" cy="10440"/>
              </p14:xfrm>
            </p:contentPart>
          </mc:Choice>
          <mc:Fallback>
            <p:pic>
              <p:nvPicPr>
                <p:cNvPr id="195" name="Ink 194">
                  <a:extLst>
                    <a:ext uri="{FF2B5EF4-FFF2-40B4-BE49-F238E27FC236}">
                      <a16:creationId xmlns:a16="http://schemas.microsoft.com/office/drawing/2014/main" id="{2E535840-FA21-31B9-3876-F2223DA6B2E3}"/>
                    </a:ext>
                  </a:extLst>
                </p:cNvPr>
                <p:cNvPicPr/>
                <p:nvPr/>
              </p:nvPicPr>
              <p:blipFill>
                <a:blip r:embed="rId291"/>
                <a:stretch>
                  <a:fillRect/>
                </a:stretch>
              </p:blipFill>
              <p:spPr>
                <a:xfrm>
                  <a:off x="9184471" y="5389181"/>
                  <a:ext cx="81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96" name="Ink 195">
                  <a:extLst>
                    <a:ext uri="{FF2B5EF4-FFF2-40B4-BE49-F238E27FC236}">
                      <a16:creationId xmlns:a16="http://schemas.microsoft.com/office/drawing/2014/main" id="{BE11EC5C-CCE2-934D-BD03-3CD4D6484B64}"/>
                    </a:ext>
                  </a:extLst>
                </p14:cNvPr>
                <p14:cNvContentPartPr/>
                <p14:nvPr/>
              </p14:nvContentPartPr>
              <p14:xfrm>
                <a:off x="9301471" y="5280461"/>
                <a:ext cx="83160" cy="109440"/>
              </p14:xfrm>
            </p:contentPart>
          </mc:Choice>
          <mc:Fallback>
            <p:pic>
              <p:nvPicPr>
                <p:cNvPr id="196" name="Ink 195">
                  <a:extLst>
                    <a:ext uri="{FF2B5EF4-FFF2-40B4-BE49-F238E27FC236}">
                      <a16:creationId xmlns:a16="http://schemas.microsoft.com/office/drawing/2014/main" id="{BE11EC5C-CCE2-934D-BD03-3CD4D6484B64}"/>
                    </a:ext>
                  </a:extLst>
                </p:cNvPr>
                <p:cNvPicPr/>
                <p:nvPr/>
              </p:nvPicPr>
              <p:blipFill>
                <a:blip r:embed="rId293"/>
                <a:stretch>
                  <a:fillRect/>
                </a:stretch>
              </p:blipFill>
              <p:spPr>
                <a:xfrm>
                  <a:off x="9292471" y="5271821"/>
                  <a:ext cx="1008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97" name="Ink 196">
                  <a:extLst>
                    <a:ext uri="{FF2B5EF4-FFF2-40B4-BE49-F238E27FC236}">
                      <a16:creationId xmlns:a16="http://schemas.microsoft.com/office/drawing/2014/main" id="{DE55635C-CBD7-604A-79BD-2CC1C01C9185}"/>
                    </a:ext>
                  </a:extLst>
                </p14:cNvPr>
                <p14:cNvContentPartPr/>
                <p14:nvPr/>
              </p14:nvContentPartPr>
              <p14:xfrm>
                <a:off x="9428191" y="5263901"/>
                <a:ext cx="200160" cy="84600"/>
              </p14:xfrm>
            </p:contentPart>
          </mc:Choice>
          <mc:Fallback>
            <p:pic>
              <p:nvPicPr>
                <p:cNvPr id="197" name="Ink 196">
                  <a:extLst>
                    <a:ext uri="{FF2B5EF4-FFF2-40B4-BE49-F238E27FC236}">
                      <a16:creationId xmlns:a16="http://schemas.microsoft.com/office/drawing/2014/main" id="{DE55635C-CBD7-604A-79BD-2CC1C01C9185}"/>
                    </a:ext>
                  </a:extLst>
                </p:cNvPr>
                <p:cNvPicPr/>
                <p:nvPr/>
              </p:nvPicPr>
              <p:blipFill>
                <a:blip r:embed="rId295"/>
                <a:stretch>
                  <a:fillRect/>
                </a:stretch>
              </p:blipFill>
              <p:spPr>
                <a:xfrm>
                  <a:off x="9419551" y="5255261"/>
                  <a:ext cx="2178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98" name="Ink 197">
                  <a:extLst>
                    <a:ext uri="{FF2B5EF4-FFF2-40B4-BE49-F238E27FC236}">
                      <a16:creationId xmlns:a16="http://schemas.microsoft.com/office/drawing/2014/main" id="{A22B29F8-D55C-EC74-4930-36618A59C6EC}"/>
                    </a:ext>
                  </a:extLst>
                </p14:cNvPr>
                <p14:cNvContentPartPr/>
                <p14:nvPr/>
              </p14:nvContentPartPr>
              <p14:xfrm>
                <a:off x="9630151" y="5179661"/>
                <a:ext cx="132840" cy="246240"/>
              </p14:xfrm>
            </p:contentPart>
          </mc:Choice>
          <mc:Fallback>
            <p:pic>
              <p:nvPicPr>
                <p:cNvPr id="198" name="Ink 197">
                  <a:extLst>
                    <a:ext uri="{FF2B5EF4-FFF2-40B4-BE49-F238E27FC236}">
                      <a16:creationId xmlns:a16="http://schemas.microsoft.com/office/drawing/2014/main" id="{A22B29F8-D55C-EC74-4930-36618A59C6EC}"/>
                    </a:ext>
                  </a:extLst>
                </p:cNvPr>
                <p:cNvPicPr/>
                <p:nvPr/>
              </p:nvPicPr>
              <p:blipFill>
                <a:blip r:embed="rId297"/>
                <a:stretch>
                  <a:fillRect/>
                </a:stretch>
              </p:blipFill>
              <p:spPr>
                <a:xfrm>
                  <a:off x="9621151" y="5171021"/>
                  <a:ext cx="1504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99" name="Ink 198">
                  <a:extLst>
                    <a:ext uri="{FF2B5EF4-FFF2-40B4-BE49-F238E27FC236}">
                      <a16:creationId xmlns:a16="http://schemas.microsoft.com/office/drawing/2014/main" id="{778149E5-5DF3-9376-C3FD-AEAD161D41D1}"/>
                    </a:ext>
                  </a:extLst>
                </p14:cNvPr>
                <p14:cNvContentPartPr/>
                <p14:nvPr/>
              </p14:nvContentPartPr>
              <p14:xfrm>
                <a:off x="9842191" y="5102981"/>
                <a:ext cx="36360" cy="189720"/>
              </p14:xfrm>
            </p:contentPart>
          </mc:Choice>
          <mc:Fallback>
            <p:pic>
              <p:nvPicPr>
                <p:cNvPr id="199" name="Ink 198">
                  <a:extLst>
                    <a:ext uri="{FF2B5EF4-FFF2-40B4-BE49-F238E27FC236}">
                      <a16:creationId xmlns:a16="http://schemas.microsoft.com/office/drawing/2014/main" id="{778149E5-5DF3-9376-C3FD-AEAD161D41D1}"/>
                    </a:ext>
                  </a:extLst>
                </p:cNvPr>
                <p:cNvPicPr/>
                <p:nvPr/>
              </p:nvPicPr>
              <p:blipFill>
                <a:blip r:embed="rId299"/>
                <a:stretch>
                  <a:fillRect/>
                </a:stretch>
              </p:blipFill>
              <p:spPr>
                <a:xfrm>
                  <a:off x="9833191" y="5094341"/>
                  <a:ext cx="540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00" name="Ink 199">
                  <a:extLst>
                    <a:ext uri="{FF2B5EF4-FFF2-40B4-BE49-F238E27FC236}">
                      <a16:creationId xmlns:a16="http://schemas.microsoft.com/office/drawing/2014/main" id="{AC210CE5-F2AB-9364-C052-AE146AE99DAF}"/>
                    </a:ext>
                  </a:extLst>
                </p14:cNvPr>
                <p14:cNvContentPartPr/>
                <p14:nvPr/>
              </p14:nvContentPartPr>
              <p14:xfrm>
                <a:off x="9962071" y="5106581"/>
                <a:ext cx="122400" cy="173520"/>
              </p14:xfrm>
            </p:contentPart>
          </mc:Choice>
          <mc:Fallback>
            <p:pic>
              <p:nvPicPr>
                <p:cNvPr id="200" name="Ink 199">
                  <a:extLst>
                    <a:ext uri="{FF2B5EF4-FFF2-40B4-BE49-F238E27FC236}">
                      <a16:creationId xmlns:a16="http://schemas.microsoft.com/office/drawing/2014/main" id="{AC210CE5-F2AB-9364-C052-AE146AE99DAF}"/>
                    </a:ext>
                  </a:extLst>
                </p:cNvPr>
                <p:cNvPicPr/>
                <p:nvPr/>
              </p:nvPicPr>
              <p:blipFill>
                <a:blip r:embed="rId301"/>
                <a:stretch>
                  <a:fillRect/>
                </a:stretch>
              </p:blipFill>
              <p:spPr>
                <a:xfrm>
                  <a:off x="9953071" y="5097941"/>
                  <a:ext cx="1400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01" name="Ink 200">
                  <a:extLst>
                    <a:ext uri="{FF2B5EF4-FFF2-40B4-BE49-F238E27FC236}">
                      <a16:creationId xmlns:a16="http://schemas.microsoft.com/office/drawing/2014/main" id="{96DF40A2-85D2-86C7-0D4C-6C94E8381580}"/>
                    </a:ext>
                  </a:extLst>
                </p14:cNvPr>
                <p14:cNvContentPartPr/>
                <p14:nvPr/>
              </p14:nvContentPartPr>
              <p14:xfrm>
                <a:off x="10167271" y="5014061"/>
                <a:ext cx="136440" cy="267480"/>
              </p14:xfrm>
            </p:contentPart>
          </mc:Choice>
          <mc:Fallback>
            <p:pic>
              <p:nvPicPr>
                <p:cNvPr id="201" name="Ink 200">
                  <a:extLst>
                    <a:ext uri="{FF2B5EF4-FFF2-40B4-BE49-F238E27FC236}">
                      <a16:creationId xmlns:a16="http://schemas.microsoft.com/office/drawing/2014/main" id="{96DF40A2-85D2-86C7-0D4C-6C94E8381580}"/>
                    </a:ext>
                  </a:extLst>
                </p:cNvPr>
                <p:cNvPicPr/>
                <p:nvPr/>
              </p:nvPicPr>
              <p:blipFill>
                <a:blip r:embed="rId303"/>
                <a:stretch>
                  <a:fillRect/>
                </a:stretch>
              </p:blipFill>
              <p:spPr>
                <a:xfrm>
                  <a:off x="10158271" y="5005061"/>
                  <a:ext cx="1540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02" name="Ink 201">
                  <a:extLst>
                    <a:ext uri="{FF2B5EF4-FFF2-40B4-BE49-F238E27FC236}">
                      <a16:creationId xmlns:a16="http://schemas.microsoft.com/office/drawing/2014/main" id="{06ED1944-D4BD-897B-A44A-102CAF19D884}"/>
                    </a:ext>
                  </a:extLst>
                </p14:cNvPr>
                <p14:cNvContentPartPr/>
                <p14:nvPr/>
              </p14:nvContentPartPr>
              <p14:xfrm>
                <a:off x="10323871" y="4935941"/>
                <a:ext cx="27720" cy="68400"/>
              </p14:xfrm>
            </p:contentPart>
          </mc:Choice>
          <mc:Fallback>
            <p:pic>
              <p:nvPicPr>
                <p:cNvPr id="202" name="Ink 201">
                  <a:extLst>
                    <a:ext uri="{FF2B5EF4-FFF2-40B4-BE49-F238E27FC236}">
                      <a16:creationId xmlns:a16="http://schemas.microsoft.com/office/drawing/2014/main" id="{06ED1944-D4BD-897B-A44A-102CAF19D884}"/>
                    </a:ext>
                  </a:extLst>
                </p:cNvPr>
                <p:cNvPicPr/>
                <p:nvPr/>
              </p:nvPicPr>
              <p:blipFill>
                <a:blip r:embed="rId305"/>
                <a:stretch>
                  <a:fillRect/>
                </a:stretch>
              </p:blipFill>
              <p:spPr>
                <a:xfrm>
                  <a:off x="10314871" y="4926941"/>
                  <a:ext cx="453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04" name="Ink 203">
                  <a:extLst>
                    <a:ext uri="{FF2B5EF4-FFF2-40B4-BE49-F238E27FC236}">
                      <a16:creationId xmlns:a16="http://schemas.microsoft.com/office/drawing/2014/main" id="{269E2913-2116-C6A2-B987-4F9DA4F5979A}"/>
                    </a:ext>
                  </a:extLst>
                </p14:cNvPr>
                <p14:cNvContentPartPr/>
                <p14:nvPr/>
              </p14:nvContentPartPr>
              <p14:xfrm>
                <a:off x="9498031" y="4170581"/>
                <a:ext cx="284760" cy="952560"/>
              </p14:xfrm>
            </p:contentPart>
          </mc:Choice>
          <mc:Fallback>
            <p:pic>
              <p:nvPicPr>
                <p:cNvPr id="204" name="Ink 203">
                  <a:extLst>
                    <a:ext uri="{FF2B5EF4-FFF2-40B4-BE49-F238E27FC236}">
                      <a16:creationId xmlns:a16="http://schemas.microsoft.com/office/drawing/2014/main" id="{269E2913-2116-C6A2-B987-4F9DA4F5979A}"/>
                    </a:ext>
                  </a:extLst>
                </p:cNvPr>
                <p:cNvPicPr/>
                <p:nvPr/>
              </p:nvPicPr>
              <p:blipFill>
                <a:blip r:embed="rId307"/>
                <a:stretch>
                  <a:fillRect/>
                </a:stretch>
              </p:blipFill>
              <p:spPr>
                <a:xfrm>
                  <a:off x="9489031" y="4161581"/>
                  <a:ext cx="302400" cy="9702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05" name="Ink 204">
                  <a:extLst>
                    <a:ext uri="{FF2B5EF4-FFF2-40B4-BE49-F238E27FC236}">
                      <a16:creationId xmlns:a16="http://schemas.microsoft.com/office/drawing/2014/main" id="{3B120ED3-E577-94A7-9E11-3971DFE9C15E}"/>
                    </a:ext>
                  </a:extLst>
                </p14:cNvPr>
                <p14:cNvContentPartPr/>
                <p14:nvPr/>
              </p14:nvContentPartPr>
              <p14:xfrm>
                <a:off x="9655351" y="4056461"/>
                <a:ext cx="255600" cy="167400"/>
              </p14:xfrm>
            </p:contentPart>
          </mc:Choice>
          <mc:Fallback>
            <p:pic>
              <p:nvPicPr>
                <p:cNvPr id="205" name="Ink 204">
                  <a:extLst>
                    <a:ext uri="{FF2B5EF4-FFF2-40B4-BE49-F238E27FC236}">
                      <a16:creationId xmlns:a16="http://schemas.microsoft.com/office/drawing/2014/main" id="{3B120ED3-E577-94A7-9E11-3971DFE9C15E}"/>
                    </a:ext>
                  </a:extLst>
                </p:cNvPr>
                <p:cNvPicPr/>
                <p:nvPr/>
              </p:nvPicPr>
              <p:blipFill>
                <a:blip r:embed="rId309"/>
                <a:stretch>
                  <a:fillRect/>
                </a:stretch>
              </p:blipFill>
              <p:spPr>
                <a:xfrm>
                  <a:off x="9646351" y="4047821"/>
                  <a:ext cx="2732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06" name="Ink 205">
                  <a:extLst>
                    <a:ext uri="{FF2B5EF4-FFF2-40B4-BE49-F238E27FC236}">
                      <a16:creationId xmlns:a16="http://schemas.microsoft.com/office/drawing/2014/main" id="{D31F6F51-AA7B-89BB-B1EA-D6DE4DBDA16E}"/>
                    </a:ext>
                  </a:extLst>
                </p14:cNvPr>
                <p14:cNvContentPartPr/>
                <p14:nvPr/>
              </p14:nvContentPartPr>
              <p14:xfrm>
                <a:off x="10580551" y="3440501"/>
                <a:ext cx="1089000" cy="455040"/>
              </p14:xfrm>
            </p:contentPart>
          </mc:Choice>
          <mc:Fallback>
            <p:pic>
              <p:nvPicPr>
                <p:cNvPr id="206" name="Ink 205">
                  <a:extLst>
                    <a:ext uri="{FF2B5EF4-FFF2-40B4-BE49-F238E27FC236}">
                      <a16:creationId xmlns:a16="http://schemas.microsoft.com/office/drawing/2014/main" id="{D31F6F51-AA7B-89BB-B1EA-D6DE4DBDA16E}"/>
                    </a:ext>
                  </a:extLst>
                </p:cNvPr>
                <p:cNvPicPr/>
                <p:nvPr/>
              </p:nvPicPr>
              <p:blipFill>
                <a:blip r:embed="rId311"/>
                <a:stretch>
                  <a:fillRect/>
                </a:stretch>
              </p:blipFill>
              <p:spPr>
                <a:xfrm>
                  <a:off x="10571551" y="3431501"/>
                  <a:ext cx="110664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08" name="Ink 207">
                  <a:extLst>
                    <a:ext uri="{FF2B5EF4-FFF2-40B4-BE49-F238E27FC236}">
                      <a16:creationId xmlns:a16="http://schemas.microsoft.com/office/drawing/2014/main" id="{3B1F599E-CFD2-DCC1-82AF-70D881C9ACD1}"/>
                    </a:ext>
                  </a:extLst>
                </p14:cNvPr>
                <p14:cNvContentPartPr/>
                <p14:nvPr/>
              </p14:nvContentPartPr>
              <p14:xfrm>
                <a:off x="10520791" y="3883661"/>
                <a:ext cx="699480" cy="1147320"/>
              </p14:xfrm>
            </p:contentPart>
          </mc:Choice>
          <mc:Fallback>
            <p:pic>
              <p:nvPicPr>
                <p:cNvPr id="208" name="Ink 207">
                  <a:extLst>
                    <a:ext uri="{FF2B5EF4-FFF2-40B4-BE49-F238E27FC236}">
                      <a16:creationId xmlns:a16="http://schemas.microsoft.com/office/drawing/2014/main" id="{3B1F599E-CFD2-DCC1-82AF-70D881C9ACD1}"/>
                    </a:ext>
                  </a:extLst>
                </p:cNvPr>
                <p:cNvPicPr/>
                <p:nvPr/>
              </p:nvPicPr>
              <p:blipFill>
                <a:blip r:embed="rId313"/>
                <a:stretch>
                  <a:fillRect/>
                </a:stretch>
              </p:blipFill>
              <p:spPr>
                <a:xfrm>
                  <a:off x="10511791" y="3874661"/>
                  <a:ext cx="717120" cy="11649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9" name="Ink 208">
                  <a:extLst>
                    <a:ext uri="{FF2B5EF4-FFF2-40B4-BE49-F238E27FC236}">
                      <a16:creationId xmlns:a16="http://schemas.microsoft.com/office/drawing/2014/main" id="{43E4FF5B-9E52-CA22-E8A9-7E2CDF8FFAF1}"/>
                    </a:ext>
                  </a:extLst>
                </p14:cNvPr>
                <p14:cNvContentPartPr/>
                <p14:nvPr/>
              </p14:nvContentPartPr>
              <p14:xfrm>
                <a:off x="10520431" y="4866101"/>
                <a:ext cx="151920" cy="242280"/>
              </p14:xfrm>
            </p:contentPart>
          </mc:Choice>
          <mc:Fallback>
            <p:pic>
              <p:nvPicPr>
                <p:cNvPr id="209" name="Ink 208">
                  <a:extLst>
                    <a:ext uri="{FF2B5EF4-FFF2-40B4-BE49-F238E27FC236}">
                      <a16:creationId xmlns:a16="http://schemas.microsoft.com/office/drawing/2014/main" id="{43E4FF5B-9E52-CA22-E8A9-7E2CDF8FFAF1}"/>
                    </a:ext>
                  </a:extLst>
                </p:cNvPr>
                <p:cNvPicPr/>
                <p:nvPr/>
              </p:nvPicPr>
              <p:blipFill>
                <a:blip r:embed="rId315"/>
                <a:stretch>
                  <a:fillRect/>
                </a:stretch>
              </p:blipFill>
              <p:spPr>
                <a:xfrm>
                  <a:off x="10511431" y="4857461"/>
                  <a:ext cx="1695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11" name="Ink 210">
                  <a:extLst>
                    <a:ext uri="{FF2B5EF4-FFF2-40B4-BE49-F238E27FC236}">
                      <a16:creationId xmlns:a16="http://schemas.microsoft.com/office/drawing/2014/main" id="{895B627F-087F-9A9E-3292-907E3EEFDE53}"/>
                    </a:ext>
                  </a:extLst>
                </p14:cNvPr>
                <p14:cNvContentPartPr/>
                <p14:nvPr/>
              </p14:nvContentPartPr>
              <p14:xfrm>
                <a:off x="1107871" y="3657221"/>
                <a:ext cx="1456200" cy="658800"/>
              </p14:xfrm>
            </p:contentPart>
          </mc:Choice>
          <mc:Fallback>
            <p:pic>
              <p:nvPicPr>
                <p:cNvPr id="211" name="Ink 210">
                  <a:extLst>
                    <a:ext uri="{FF2B5EF4-FFF2-40B4-BE49-F238E27FC236}">
                      <a16:creationId xmlns:a16="http://schemas.microsoft.com/office/drawing/2014/main" id="{895B627F-087F-9A9E-3292-907E3EEFDE53}"/>
                    </a:ext>
                  </a:extLst>
                </p:cNvPr>
                <p:cNvPicPr/>
                <p:nvPr/>
              </p:nvPicPr>
              <p:blipFill>
                <a:blip r:embed="rId317"/>
                <a:stretch>
                  <a:fillRect/>
                </a:stretch>
              </p:blipFill>
              <p:spPr>
                <a:xfrm>
                  <a:off x="1098871" y="3648581"/>
                  <a:ext cx="1473840" cy="6764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13" name="Ink 212">
                  <a:extLst>
                    <a:ext uri="{FF2B5EF4-FFF2-40B4-BE49-F238E27FC236}">
                      <a16:creationId xmlns:a16="http://schemas.microsoft.com/office/drawing/2014/main" id="{7B1437EC-B550-9E06-6AD6-2F0B8F706484}"/>
                    </a:ext>
                  </a:extLst>
                </p14:cNvPr>
                <p14:cNvContentPartPr/>
                <p14:nvPr/>
              </p14:nvContentPartPr>
              <p14:xfrm>
                <a:off x="3656671" y="4170581"/>
                <a:ext cx="4662360" cy="1148760"/>
              </p14:xfrm>
            </p:contentPart>
          </mc:Choice>
          <mc:Fallback>
            <p:pic>
              <p:nvPicPr>
                <p:cNvPr id="213" name="Ink 212">
                  <a:extLst>
                    <a:ext uri="{FF2B5EF4-FFF2-40B4-BE49-F238E27FC236}">
                      <a16:creationId xmlns:a16="http://schemas.microsoft.com/office/drawing/2014/main" id="{7B1437EC-B550-9E06-6AD6-2F0B8F706484}"/>
                    </a:ext>
                  </a:extLst>
                </p:cNvPr>
                <p:cNvPicPr/>
                <p:nvPr/>
              </p:nvPicPr>
              <p:blipFill>
                <a:blip r:embed="rId319"/>
                <a:stretch>
                  <a:fillRect/>
                </a:stretch>
              </p:blipFill>
              <p:spPr>
                <a:xfrm>
                  <a:off x="3648031" y="4161581"/>
                  <a:ext cx="4680000" cy="1166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14" name="Ink 213">
                  <a:extLst>
                    <a:ext uri="{FF2B5EF4-FFF2-40B4-BE49-F238E27FC236}">
                      <a16:creationId xmlns:a16="http://schemas.microsoft.com/office/drawing/2014/main" id="{78815823-3459-D119-C972-7D9D04BB0AF6}"/>
                    </a:ext>
                  </a:extLst>
                </p14:cNvPr>
                <p14:cNvContentPartPr/>
                <p14:nvPr/>
              </p14:nvContentPartPr>
              <p14:xfrm>
                <a:off x="3588631" y="4120901"/>
                <a:ext cx="179280" cy="157320"/>
              </p14:xfrm>
            </p:contentPart>
          </mc:Choice>
          <mc:Fallback>
            <p:pic>
              <p:nvPicPr>
                <p:cNvPr id="214" name="Ink 213">
                  <a:extLst>
                    <a:ext uri="{FF2B5EF4-FFF2-40B4-BE49-F238E27FC236}">
                      <a16:creationId xmlns:a16="http://schemas.microsoft.com/office/drawing/2014/main" id="{78815823-3459-D119-C972-7D9D04BB0AF6}"/>
                    </a:ext>
                  </a:extLst>
                </p:cNvPr>
                <p:cNvPicPr/>
                <p:nvPr/>
              </p:nvPicPr>
              <p:blipFill>
                <a:blip r:embed="rId321"/>
                <a:stretch>
                  <a:fillRect/>
                </a:stretch>
              </p:blipFill>
              <p:spPr>
                <a:xfrm>
                  <a:off x="3579991" y="4112261"/>
                  <a:ext cx="1969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0" name="Ink 9">
                  <a:extLst>
                    <a:ext uri="{FF2B5EF4-FFF2-40B4-BE49-F238E27FC236}">
                      <a16:creationId xmlns:a16="http://schemas.microsoft.com/office/drawing/2014/main" id="{FDB1BED5-1656-219C-0BB6-2ADD152B6993}"/>
                    </a:ext>
                  </a:extLst>
                </p14:cNvPr>
                <p14:cNvContentPartPr/>
                <p14:nvPr/>
              </p14:nvContentPartPr>
              <p14:xfrm>
                <a:off x="845791" y="1852181"/>
                <a:ext cx="2430000" cy="1181160"/>
              </p14:xfrm>
            </p:contentPart>
          </mc:Choice>
          <mc:Fallback>
            <p:pic>
              <p:nvPicPr>
                <p:cNvPr id="10" name="Ink 9">
                  <a:extLst>
                    <a:ext uri="{FF2B5EF4-FFF2-40B4-BE49-F238E27FC236}">
                      <a16:creationId xmlns:a16="http://schemas.microsoft.com/office/drawing/2014/main" id="{FDB1BED5-1656-219C-0BB6-2ADD152B6993}"/>
                    </a:ext>
                  </a:extLst>
                </p:cNvPr>
                <p:cNvPicPr/>
                <p:nvPr/>
              </p:nvPicPr>
              <p:blipFill>
                <a:blip r:embed="rId323"/>
                <a:stretch>
                  <a:fillRect/>
                </a:stretch>
              </p:blipFill>
              <p:spPr>
                <a:xfrm>
                  <a:off x="836791" y="1843541"/>
                  <a:ext cx="2447640" cy="11988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1" name="Ink 10">
                  <a:extLst>
                    <a:ext uri="{FF2B5EF4-FFF2-40B4-BE49-F238E27FC236}">
                      <a16:creationId xmlns:a16="http://schemas.microsoft.com/office/drawing/2014/main" id="{052049EC-6E8A-1899-E5EC-AEF37FEB08FE}"/>
                    </a:ext>
                  </a:extLst>
                </p14:cNvPr>
                <p14:cNvContentPartPr/>
                <p14:nvPr/>
              </p14:nvContentPartPr>
              <p14:xfrm>
                <a:off x="1680631" y="2313701"/>
                <a:ext cx="279360" cy="290520"/>
              </p14:xfrm>
            </p:contentPart>
          </mc:Choice>
          <mc:Fallback>
            <p:pic>
              <p:nvPicPr>
                <p:cNvPr id="11" name="Ink 10">
                  <a:extLst>
                    <a:ext uri="{FF2B5EF4-FFF2-40B4-BE49-F238E27FC236}">
                      <a16:creationId xmlns:a16="http://schemas.microsoft.com/office/drawing/2014/main" id="{052049EC-6E8A-1899-E5EC-AEF37FEB08FE}"/>
                    </a:ext>
                  </a:extLst>
                </p:cNvPr>
                <p:cNvPicPr/>
                <p:nvPr/>
              </p:nvPicPr>
              <p:blipFill>
                <a:blip r:embed="rId325"/>
                <a:stretch>
                  <a:fillRect/>
                </a:stretch>
              </p:blipFill>
              <p:spPr>
                <a:xfrm>
                  <a:off x="1671631" y="2304701"/>
                  <a:ext cx="2970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2" name="Ink 11">
                  <a:extLst>
                    <a:ext uri="{FF2B5EF4-FFF2-40B4-BE49-F238E27FC236}">
                      <a16:creationId xmlns:a16="http://schemas.microsoft.com/office/drawing/2014/main" id="{D0505431-FB6D-E846-6C5B-3133A14BFFFC}"/>
                    </a:ext>
                  </a:extLst>
                </p14:cNvPr>
                <p14:cNvContentPartPr/>
                <p14:nvPr/>
              </p14:nvContentPartPr>
              <p14:xfrm>
                <a:off x="2074471" y="2330261"/>
                <a:ext cx="40320" cy="272520"/>
              </p14:xfrm>
            </p:contentPart>
          </mc:Choice>
          <mc:Fallback>
            <p:pic>
              <p:nvPicPr>
                <p:cNvPr id="12" name="Ink 11">
                  <a:extLst>
                    <a:ext uri="{FF2B5EF4-FFF2-40B4-BE49-F238E27FC236}">
                      <a16:creationId xmlns:a16="http://schemas.microsoft.com/office/drawing/2014/main" id="{D0505431-FB6D-E846-6C5B-3133A14BFFFC}"/>
                    </a:ext>
                  </a:extLst>
                </p:cNvPr>
                <p:cNvPicPr/>
                <p:nvPr/>
              </p:nvPicPr>
              <p:blipFill>
                <a:blip r:embed="rId327"/>
                <a:stretch>
                  <a:fillRect/>
                </a:stretch>
              </p:blipFill>
              <p:spPr>
                <a:xfrm>
                  <a:off x="2065471" y="2321621"/>
                  <a:ext cx="579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4" name="Ink 13">
                  <a:extLst>
                    <a:ext uri="{FF2B5EF4-FFF2-40B4-BE49-F238E27FC236}">
                      <a16:creationId xmlns:a16="http://schemas.microsoft.com/office/drawing/2014/main" id="{3B5A74BE-B76D-9CFD-0134-06BBCD465266}"/>
                    </a:ext>
                  </a:extLst>
                </p14:cNvPr>
                <p14:cNvContentPartPr/>
                <p14:nvPr/>
              </p14:nvContentPartPr>
              <p14:xfrm>
                <a:off x="1583071" y="2968901"/>
                <a:ext cx="30240" cy="482760"/>
              </p14:xfrm>
            </p:contentPart>
          </mc:Choice>
          <mc:Fallback>
            <p:pic>
              <p:nvPicPr>
                <p:cNvPr id="14" name="Ink 13">
                  <a:extLst>
                    <a:ext uri="{FF2B5EF4-FFF2-40B4-BE49-F238E27FC236}">
                      <a16:creationId xmlns:a16="http://schemas.microsoft.com/office/drawing/2014/main" id="{3B5A74BE-B76D-9CFD-0134-06BBCD465266}"/>
                    </a:ext>
                  </a:extLst>
                </p:cNvPr>
                <p:cNvPicPr/>
                <p:nvPr/>
              </p:nvPicPr>
              <p:blipFill>
                <a:blip r:embed="rId329"/>
                <a:stretch>
                  <a:fillRect/>
                </a:stretch>
              </p:blipFill>
              <p:spPr>
                <a:xfrm>
                  <a:off x="1574071" y="2960261"/>
                  <a:ext cx="4788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5" name="Ink 14">
                  <a:extLst>
                    <a:ext uri="{FF2B5EF4-FFF2-40B4-BE49-F238E27FC236}">
                      <a16:creationId xmlns:a16="http://schemas.microsoft.com/office/drawing/2014/main" id="{6301239A-A464-0C13-37DC-0D21212A88CD}"/>
                    </a:ext>
                  </a:extLst>
                </p14:cNvPr>
                <p14:cNvContentPartPr/>
                <p14:nvPr/>
              </p14:nvContentPartPr>
              <p14:xfrm>
                <a:off x="1503871" y="3364901"/>
                <a:ext cx="247320" cy="88560"/>
              </p14:xfrm>
            </p:contentPart>
          </mc:Choice>
          <mc:Fallback>
            <p:pic>
              <p:nvPicPr>
                <p:cNvPr id="15" name="Ink 14">
                  <a:extLst>
                    <a:ext uri="{FF2B5EF4-FFF2-40B4-BE49-F238E27FC236}">
                      <a16:creationId xmlns:a16="http://schemas.microsoft.com/office/drawing/2014/main" id="{6301239A-A464-0C13-37DC-0D21212A88CD}"/>
                    </a:ext>
                  </a:extLst>
                </p:cNvPr>
                <p:cNvPicPr/>
                <p:nvPr/>
              </p:nvPicPr>
              <p:blipFill>
                <a:blip r:embed="rId331"/>
                <a:stretch>
                  <a:fillRect/>
                </a:stretch>
              </p:blipFill>
              <p:spPr>
                <a:xfrm>
                  <a:off x="1495231" y="3355901"/>
                  <a:ext cx="2649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1" name="Ink 40">
                  <a:extLst>
                    <a:ext uri="{FF2B5EF4-FFF2-40B4-BE49-F238E27FC236}">
                      <a16:creationId xmlns:a16="http://schemas.microsoft.com/office/drawing/2014/main" id="{5E144EE2-10EC-CBE4-E4E2-45AED7555132}"/>
                    </a:ext>
                  </a:extLst>
                </p14:cNvPr>
                <p14:cNvContentPartPr/>
                <p14:nvPr/>
              </p14:nvContentPartPr>
              <p14:xfrm>
                <a:off x="2575951" y="3112901"/>
                <a:ext cx="360" cy="320040"/>
              </p14:xfrm>
            </p:contentPart>
          </mc:Choice>
          <mc:Fallback>
            <p:pic>
              <p:nvPicPr>
                <p:cNvPr id="41" name="Ink 40">
                  <a:extLst>
                    <a:ext uri="{FF2B5EF4-FFF2-40B4-BE49-F238E27FC236}">
                      <a16:creationId xmlns:a16="http://schemas.microsoft.com/office/drawing/2014/main" id="{5E144EE2-10EC-CBE4-E4E2-45AED7555132}"/>
                    </a:ext>
                  </a:extLst>
                </p:cNvPr>
                <p:cNvPicPr/>
                <p:nvPr/>
              </p:nvPicPr>
              <p:blipFill>
                <a:blip r:embed="rId333"/>
                <a:stretch>
                  <a:fillRect/>
                </a:stretch>
              </p:blipFill>
              <p:spPr>
                <a:xfrm>
                  <a:off x="2567311" y="3103901"/>
                  <a:ext cx="1800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2" name="Ink 41">
                  <a:extLst>
                    <a:ext uri="{FF2B5EF4-FFF2-40B4-BE49-F238E27FC236}">
                      <a16:creationId xmlns:a16="http://schemas.microsoft.com/office/drawing/2014/main" id="{9E5E5851-C14B-134C-4BED-4C0217A57354}"/>
                    </a:ext>
                  </a:extLst>
                </p14:cNvPr>
                <p14:cNvContentPartPr/>
                <p14:nvPr/>
              </p14:nvContentPartPr>
              <p14:xfrm>
                <a:off x="2457871" y="3096341"/>
                <a:ext cx="184680" cy="95760"/>
              </p14:xfrm>
            </p:contentPart>
          </mc:Choice>
          <mc:Fallback>
            <p:pic>
              <p:nvPicPr>
                <p:cNvPr id="42" name="Ink 41">
                  <a:extLst>
                    <a:ext uri="{FF2B5EF4-FFF2-40B4-BE49-F238E27FC236}">
                      <a16:creationId xmlns:a16="http://schemas.microsoft.com/office/drawing/2014/main" id="{9E5E5851-C14B-134C-4BED-4C0217A57354}"/>
                    </a:ext>
                  </a:extLst>
                </p:cNvPr>
                <p:cNvPicPr/>
                <p:nvPr/>
              </p:nvPicPr>
              <p:blipFill>
                <a:blip r:embed="rId335"/>
                <a:stretch>
                  <a:fillRect/>
                </a:stretch>
              </p:blipFill>
              <p:spPr>
                <a:xfrm>
                  <a:off x="2449231" y="3087341"/>
                  <a:ext cx="2023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4" name="Ink 43">
                  <a:extLst>
                    <a:ext uri="{FF2B5EF4-FFF2-40B4-BE49-F238E27FC236}">
                      <a16:creationId xmlns:a16="http://schemas.microsoft.com/office/drawing/2014/main" id="{77D28A38-4867-0050-5710-CED4EE0E928C}"/>
                    </a:ext>
                  </a:extLst>
                </p14:cNvPr>
                <p14:cNvContentPartPr/>
                <p14:nvPr/>
              </p14:nvContentPartPr>
              <p14:xfrm>
                <a:off x="3678631" y="1094381"/>
                <a:ext cx="1868040" cy="1246680"/>
              </p14:xfrm>
            </p:contentPart>
          </mc:Choice>
          <mc:Fallback>
            <p:pic>
              <p:nvPicPr>
                <p:cNvPr id="44" name="Ink 43">
                  <a:extLst>
                    <a:ext uri="{FF2B5EF4-FFF2-40B4-BE49-F238E27FC236}">
                      <a16:creationId xmlns:a16="http://schemas.microsoft.com/office/drawing/2014/main" id="{77D28A38-4867-0050-5710-CED4EE0E928C}"/>
                    </a:ext>
                  </a:extLst>
                </p:cNvPr>
                <p:cNvPicPr/>
                <p:nvPr/>
              </p:nvPicPr>
              <p:blipFill>
                <a:blip r:embed="rId337"/>
                <a:stretch>
                  <a:fillRect/>
                </a:stretch>
              </p:blipFill>
              <p:spPr>
                <a:xfrm>
                  <a:off x="3669991" y="1085741"/>
                  <a:ext cx="1885680" cy="12643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45" name="Ink 44">
                  <a:extLst>
                    <a:ext uri="{FF2B5EF4-FFF2-40B4-BE49-F238E27FC236}">
                      <a16:creationId xmlns:a16="http://schemas.microsoft.com/office/drawing/2014/main" id="{65040D46-2B34-E4DE-4795-4C1BB3E03963}"/>
                    </a:ext>
                  </a:extLst>
                </p14:cNvPr>
                <p14:cNvContentPartPr/>
                <p14:nvPr/>
              </p14:nvContentPartPr>
              <p14:xfrm>
                <a:off x="4455511" y="1368341"/>
                <a:ext cx="675720" cy="261720"/>
              </p14:xfrm>
            </p:contentPart>
          </mc:Choice>
          <mc:Fallback>
            <p:pic>
              <p:nvPicPr>
                <p:cNvPr id="45" name="Ink 44">
                  <a:extLst>
                    <a:ext uri="{FF2B5EF4-FFF2-40B4-BE49-F238E27FC236}">
                      <a16:creationId xmlns:a16="http://schemas.microsoft.com/office/drawing/2014/main" id="{65040D46-2B34-E4DE-4795-4C1BB3E03963}"/>
                    </a:ext>
                  </a:extLst>
                </p:cNvPr>
                <p:cNvPicPr/>
                <p:nvPr/>
              </p:nvPicPr>
              <p:blipFill>
                <a:blip r:embed="rId339"/>
                <a:stretch>
                  <a:fillRect/>
                </a:stretch>
              </p:blipFill>
              <p:spPr>
                <a:xfrm>
                  <a:off x="4446511" y="1359701"/>
                  <a:ext cx="6933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46" name="Ink 45">
                  <a:extLst>
                    <a:ext uri="{FF2B5EF4-FFF2-40B4-BE49-F238E27FC236}">
                      <a16:creationId xmlns:a16="http://schemas.microsoft.com/office/drawing/2014/main" id="{81C9ED6D-38F5-70E6-FC53-6EC2DE3A23E3}"/>
                    </a:ext>
                  </a:extLst>
                </p14:cNvPr>
                <p14:cNvContentPartPr/>
                <p14:nvPr/>
              </p14:nvContentPartPr>
              <p14:xfrm>
                <a:off x="4445791" y="1690901"/>
                <a:ext cx="684720" cy="286920"/>
              </p14:xfrm>
            </p:contentPart>
          </mc:Choice>
          <mc:Fallback>
            <p:pic>
              <p:nvPicPr>
                <p:cNvPr id="46" name="Ink 45">
                  <a:extLst>
                    <a:ext uri="{FF2B5EF4-FFF2-40B4-BE49-F238E27FC236}">
                      <a16:creationId xmlns:a16="http://schemas.microsoft.com/office/drawing/2014/main" id="{81C9ED6D-38F5-70E6-FC53-6EC2DE3A23E3}"/>
                    </a:ext>
                  </a:extLst>
                </p:cNvPr>
                <p:cNvPicPr/>
                <p:nvPr/>
              </p:nvPicPr>
              <p:blipFill>
                <a:blip r:embed="rId341"/>
                <a:stretch>
                  <a:fillRect/>
                </a:stretch>
              </p:blipFill>
              <p:spPr>
                <a:xfrm>
                  <a:off x="4436791" y="1682261"/>
                  <a:ext cx="70236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47" name="Ink 46">
                  <a:extLst>
                    <a:ext uri="{FF2B5EF4-FFF2-40B4-BE49-F238E27FC236}">
                      <a16:creationId xmlns:a16="http://schemas.microsoft.com/office/drawing/2014/main" id="{A5535110-6575-1730-99FF-87AAD57FBE92}"/>
                    </a:ext>
                  </a:extLst>
                </p14:cNvPr>
                <p14:cNvContentPartPr/>
                <p14:nvPr/>
              </p14:nvContentPartPr>
              <p14:xfrm>
                <a:off x="3883471" y="1473821"/>
                <a:ext cx="196920" cy="128160"/>
              </p14:xfrm>
            </p:contentPart>
          </mc:Choice>
          <mc:Fallback>
            <p:pic>
              <p:nvPicPr>
                <p:cNvPr id="47" name="Ink 46">
                  <a:extLst>
                    <a:ext uri="{FF2B5EF4-FFF2-40B4-BE49-F238E27FC236}">
                      <a16:creationId xmlns:a16="http://schemas.microsoft.com/office/drawing/2014/main" id="{A5535110-6575-1730-99FF-87AAD57FBE92}"/>
                    </a:ext>
                  </a:extLst>
                </p:cNvPr>
                <p:cNvPicPr/>
                <p:nvPr/>
              </p:nvPicPr>
              <p:blipFill>
                <a:blip r:embed="rId343"/>
                <a:stretch>
                  <a:fillRect/>
                </a:stretch>
              </p:blipFill>
              <p:spPr>
                <a:xfrm>
                  <a:off x="3874471" y="1465181"/>
                  <a:ext cx="2145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48" name="Ink 47">
                  <a:extLst>
                    <a:ext uri="{FF2B5EF4-FFF2-40B4-BE49-F238E27FC236}">
                      <a16:creationId xmlns:a16="http://schemas.microsoft.com/office/drawing/2014/main" id="{F28FCC6E-AE38-DE28-E071-36E25FAB09C9}"/>
                    </a:ext>
                  </a:extLst>
                </p14:cNvPr>
                <p14:cNvContentPartPr/>
                <p14:nvPr/>
              </p14:nvContentPartPr>
              <p14:xfrm>
                <a:off x="4217191" y="1472381"/>
                <a:ext cx="20880" cy="129240"/>
              </p14:xfrm>
            </p:contentPart>
          </mc:Choice>
          <mc:Fallback>
            <p:pic>
              <p:nvPicPr>
                <p:cNvPr id="48" name="Ink 47">
                  <a:extLst>
                    <a:ext uri="{FF2B5EF4-FFF2-40B4-BE49-F238E27FC236}">
                      <a16:creationId xmlns:a16="http://schemas.microsoft.com/office/drawing/2014/main" id="{F28FCC6E-AE38-DE28-E071-36E25FAB09C9}"/>
                    </a:ext>
                  </a:extLst>
                </p:cNvPr>
                <p:cNvPicPr/>
                <p:nvPr/>
              </p:nvPicPr>
              <p:blipFill>
                <a:blip r:embed="rId345"/>
                <a:stretch>
                  <a:fillRect/>
                </a:stretch>
              </p:blipFill>
              <p:spPr>
                <a:xfrm>
                  <a:off x="4208191" y="1463741"/>
                  <a:ext cx="385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49" name="Ink 48">
                  <a:extLst>
                    <a:ext uri="{FF2B5EF4-FFF2-40B4-BE49-F238E27FC236}">
                      <a16:creationId xmlns:a16="http://schemas.microsoft.com/office/drawing/2014/main" id="{2DBD8D5A-0AAD-4A6D-BE4B-9225D2B840DB}"/>
                    </a:ext>
                  </a:extLst>
                </p14:cNvPr>
                <p14:cNvContentPartPr/>
                <p14:nvPr/>
              </p14:nvContentPartPr>
              <p14:xfrm>
                <a:off x="3863671" y="1771541"/>
                <a:ext cx="116640" cy="143640"/>
              </p14:xfrm>
            </p:contentPart>
          </mc:Choice>
          <mc:Fallback>
            <p:pic>
              <p:nvPicPr>
                <p:cNvPr id="49" name="Ink 48">
                  <a:extLst>
                    <a:ext uri="{FF2B5EF4-FFF2-40B4-BE49-F238E27FC236}">
                      <a16:creationId xmlns:a16="http://schemas.microsoft.com/office/drawing/2014/main" id="{2DBD8D5A-0AAD-4A6D-BE4B-9225D2B840DB}"/>
                    </a:ext>
                  </a:extLst>
                </p:cNvPr>
                <p:cNvPicPr/>
                <p:nvPr/>
              </p:nvPicPr>
              <p:blipFill>
                <a:blip r:embed="rId347"/>
                <a:stretch>
                  <a:fillRect/>
                </a:stretch>
              </p:blipFill>
              <p:spPr>
                <a:xfrm>
                  <a:off x="3854671" y="1762541"/>
                  <a:ext cx="1342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50" name="Ink 49">
                  <a:extLst>
                    <a:ext uri="{FF2B5EF4-FFF2-40B4-BE49-F238E27FC236}">
                      <a16:creationId xmlns:a16="http://schemas.microsoft.com/office/drawing/2014/main" id="{E5128251-576F-3D54-DE91-83D824E22BFA}"/>
                    </a:ext>
                  </a:extLst>
                </p14:cNvPr>
                <p14:cNvContentPartPr/>
                <p14:nvPr/>
              </p14:nvContentPartPr>
              <p14:xfrm>
                <a:off x="4076791" y="1758221"/>
                <a:ext cx="208800" cy="162360"/>
              </p14:xfrm>
            </p:contentPart>
          </mc:Choice>
          <mc:Fallback>
            <p:pic>
              <p:nvPicPr>
                <p:cNvPr id="50" name="Ink 49">
                  <a:extLst>
                    <a:ext uri="{FF2B5EF4-FFF2-40B4-BE49-F238E27FC236}">
                      <a16:creationId xmlns:a16="http://schemas.microsoft.com/office/drawing/2014/main" id="{E5128251-576F-3D54-DE91-83D824E22BFA}"/>
                    </a:ext>
                  </a:extLst>
                </p:cNvPr>
                <p:cNvPicPr/>
                <p:nvPr/>
              </p:nvPicPr>
              <p:blipFill>
                <a:blip r:embed="rId349"/>
                <a:stretch>
                  <a:fillRect/>
                </a:stretch>
              </p:blipFill>
              <p:spPr>
                <a:xfrm>
                  <a:off x="4067791" y="1749221"/>
                  <a:ext cx="2264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5" name="Ink 214">
                  <a:extLst>
                    <a:ext uri="{FF2B5EF4-FFF2-40B4-BE49-F238E27FC236}">
                      <a16:creationId xmlns:a16="http://schemas.microsoft.com/office/drawing/2014/main" id="{7D943ACA-A9ED-9BAF-8192-BCA18173379B}"/>
                    </a:ext>
                  </a:extLst>
                </p14:cNvPr>
                <p14:cNvContentPartPr/>
                <p14:nvPr/>
              </p14:nvContentPartPr>
              <p14:xfrm>
                <a:off x="3480631" y="3093461"/>
                <a:ext cx="83160" cy="455040"/>
              </p14:xfrm>
            </p:contentPart>
          </mc:Choice>
          <mc:Fallback>
            <p:pic>
              <p:nvPicPr>
                <p:cNvPr id="215" name="Ink 214">
                  <a:extLst>
                    <a:ext uri="{FF2B5EF4-FFF2-40B4-BE49-F238E27FC236}">
                      <a16:creationId xmlns:a16="http://schemas.microsoft.com/office/drawing/2014/main" id="{7D943ACA-A9ED-9BAF-8192-BCA18173379B}"/>
                    </a:ext>
                  </a:extLst>
                </p:cNvPr>
                <p:cNvPicPr/>
                <p:nvPr/>
              </p:nvPicPr>
              <p:blipFill>
                <a:blip r:embed="rId351"/>
                <a:stretch>
                  <a:fillRect/>
                </a:stretch>
              </p:blipFill>
              <p:spPr>
                <a:xfrm>
                  <a:off x="3471631" y="3084821"/>
                  <a:ext cx="10080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6" name="Ink 215">
                  <a:extLst>
                    <a:ext uri="{FF2B5EF4-FFF2-40B4-BE49-F238E27FC236}">
                      <a16:creationId xmlns:a16="http://schemas.microsoft.com/office/drawing/2014/main" id="{F7531B6C-1029-F7B0-A6DB-6FE7A3BCC94A}"/>
                    </a:ext>
                  </a:extLst>
                </p14:cNvPr>
                <p14:cNvContentPartPr/>
                <p14:nvPr/>
              </p14:nvContentPartPr>
              <p14:xfrm>
                <a:off x="3402151" y="3019661"/>
                <a:ext cx="304200" cy="213480"/>
              </p14:xfrm>
            </p:contentPart>
          </mc:Choice>
          <mc:Fallback>
            <p:pic>
              <p:nvPicPr>
                <p:cNvPr id="216" name="Ink 215">
                  <a:extLst>
                    <a:ext uri="{FF2B5EF4-FFF2-40B4-BE49-F238E27FC236}">
                      <a16:creationId xmlns:a16="http://schemas.microsoft.com/office/drawing/2014/main" id="{F7531B6C-1029-F7B0-A6DB-6FE7A3BCC94A}"/>
                    </a:ext>
                  </a:extLst>
                </p:cNvPr>
                <p:cNvPicPr/>
                <p:nvPr/>
              </p:nvPicPr>
              <p:blipFill>
                <a:blip r:embed="rId353"/>
                <a:stretch>
                  <a:fillRect/>
                </a:stretch>
              </p:blipFill>
              <p:spPr>
                <a:xfrm>
                  <a:off x="3393151" y="3011021"/>
                  <a:ext cx="3218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9" name="Ink 218">
                  <a:extLst>
                    <a:ext uri="{FF2B5EF4-FFF2-40B4-BE49-F238E27FC236}">
                      <a16:creationId xmlns:a16="http://schemas.microsoft.com/office/drawing/2014/main" id="{2804493E-2F89-FAC4-358D-620B32A993ED}"/>
                    </a:ext>
                  </a:extLst>
                </p14:cNvPr>
                <p14:cNvContentPartPr/>
                <p14:nvPr/>
              </p14:nvContentPartPr>
              <p14:xfrm>
                <a:off x="925351" y="1745261"/>
                <a:ext cx="1906560" cy="1186560"/>
              </p14:xfrm>
            </p:contentPart>
          </mc:Choice>
          <mc:Fallback>
            <p:pic>
              <p:nvPicPr>
                <p:cNvPr id="219" name="Ink 218">
                  <a:extLst>
                    <a:ext uri="{FF2B5EF4-FFF2-40B4-BE49-F238E27FC236}">
                      <a16:creationId xmlns:a16="http://schemas.microsoft.com/office/drawing/2014/main" id="{2804493E-2F89-FAC4-358D-620B32A993ED}"/>
                    </a:ext>
                  </a:extLst>
                </p:cNvPr>
                <p:cNvPicPr/>
                <p:nvPr/>
              </p:nvPicPr>
              <p:blipFill>
                <a:blip r:embed="rId355"/>
                <a:stretch>
                  <a:fillRect/>
                </a:stretch>
              </p:blipFill>
              <p:spPr>
                <a:xfrm>
                  <a:off x="916711" y="1736261"/>
                  <a:ext cx="1924200" cy="12042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1" name="Ink 220">
                  <a:extLst>
                    <a:ext uri="{FF2B5EF4-FFF2-40B4-BE49-F238E27FC236}">
                      <a16:creationId xmlns:a16="http://schemas.microsoft.com/office/drawing/2014/main" id="{2A0E6BE7-921D-EB6D-A9B6-3933E4C382C7}"/>
                    </a:ext>
                  </a:extLst>
                </p14:cNvPr>
                <p14:cNvContentPartPr/>
                <p14:nvPr/>
              </p14:nvContentPartPr>
              <p14:xfrm>
                <a:off x="2899951" y="2053421"/>
                <a:ext cx="919800" cy="384840"/>
              </p14:xfrm>
            </p:contentPart>
          </mc:Choice>
          <mc:Fallback>
            <p:pic>
              <p:nvPicPr>
                <p:cNvPr id="221" name="Ink 220">
                  <a:extLst>
                    <a:ext uri="{FF2B5EF4-FFF2-40B4-BE49-F238E27FC236}">
                      <a16:creationId xmlns:a16="http://schemas.microsoft.com/office/drawing/2014/main" id="{2A0E6BE7-921D-EB6D-A9B6-3933E4C382C7}"/>
                    </a:ext>
                  </a:extLst>
                </p:cNvPr>
                <p:cNvPicPr/>
                <p:nvPr/>
              </p:nvPicPr>
              <p:blipFill>
                <a:blip r:embed="rId357"/>
                <a:stretch>
                  <a:fillRect/>
                </a:stretch>
              </p:blipFill>
              <p:spPr>
                <a:xfrm>
                  <a:off x="2891311" y="2044781"/>
                  <a:ext cx="93744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2" name="Ink 221">
                  <a:extLst>
                    <a:ext uri="{FF2B5EF4-FFF2-40B4-BE49-F238E27FC236}">
                      <a16:creationId xmlns:a16="http://schemas.microsoft.com/office/drawing/2014/main" id="{540C3507-F625-6A69-2090-C4E9D14495A8}"/>
                    </a:ext>
                  </a:extLst>
                </p14:cNvPr>
                <p14:cNvContentPartPr/>
                <p14:nvPr/>
              </p14:nvContentPartPr>
              <p14:xfrm>
                <a:off x="3706711" y="2015261"/>
                <a:ext cx="98280" cy="167760"/>
              </p14:xfrm>
            </p:contentPart>
          </mc:Choice>
          <mc:Fallback>
            <p:pic>
              <p:nvPicPr>
                <p:cNvPr id="222" name="Ink 221">
                  <a:extLst>
                    <a:ext uri="{FF2B5EF4-FFF2-40B4-BE49-F238E27FC236}">
                      <a16:creationId xmlns:a16="http://schemas.microsoft.com/office/drawing/2014/main" id="{540C3507-F625-6A69-2090-C4E9D14495A8}"/>
                    </a:ext>
                  </a:extLst>
                </p:cNvPr>
                <p:cNvPicPr/>
                <p:nvPr/>
              </p:nvPicPr>
              <p:blipFill>
                <a:blip r:embed="rId359"/>
                <a:stretch>
                  <a:fillRect/>
                </a:stretch>
              </p:blipFill>
              <p:spPr>
                <a:xfrm>
                  <a:off x="3698071" y="2006621"/>
                  <a:ext cx="1159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3" name="Ink 222">
                  <a:extLst>
                    <a:ext uri="{FF2B5EF4-FFF2-40B4-BE49-F238E27FC236}">
                      <a16:creationId xmlns:a16="http://schemas.microsoft.com/office/drawing/2014/main" id="{67AA2228-29B8-DEEA-424B-20010789B382}"/>
                    </a:ext>
                  </a:extLst>
                </p14:cNvPr>
                <p14:cNvContentPartPr/>
                <p14:nvPr/>
              </p14:nvContentPartPr>
              <p14:xfrm>
                <a:off x="3756751" y="1338101"/>
                <a:ext cx="699120" cy="343440"/>
              </p14:xfrm>
            </p:contentPart>
          </mc:Choice>
          <mc:Fallback>
            <p:pic>
              <p:nvPicPr>
                <p:cNvPr id="223" name="Ink 222">
                  <a:extLst>
                    <a:ext uri="{FF2B5EF4-FFF2-40B4-BE49-F238E27FC236}">
                      <a16:creationId xmlns:a16="http://schemas.microsoft.com/office/drawing/2014/main" id="{67AA2228-29B8-DEEA-424B-20010789B382}"/>
                    </a:ext>
                  </a:extLst>
                </p:cNvPr>
                <p:cNvPicPr/>
                <p:nvPr/>
              </p:nvPicPr>
              <p:blipFill>
                <a:blip r:embed="rId361"/>
                <a:stretch>
                  <a:fillRect/>
                </a:stretch>
              </p:blipFill>
              <p:spPr>
                <a:xfrm>
                  <a:off x="3747751" y="1329461"/>
                  <a:ext cx="71676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5" name="Ink 224">
                  <a:extLst>
                    <a:ext uri="{FF2B5EF4-FFF2-40B4-BE49-F238E27FC236}">
                      <a16:creationId xmlns:a16="http://schemas.microsoft.com/office/drawing/2014/main" id="{929840DA-89D2-A1FC-82D9-7C2D95F51204}"/>
                    </a:ext>
                  </a:extLst>
                </p14:cNvPr>
                <p14:cNvContentPartPr/>
                <p14:nvPr/>
              </p14:nvContentPartPr>
              <p14:xfrm>
                <a:off x="4422391" y="482021"/>
                <a:ext cx="327960" cy="277920"/>
              </p14:xfrm>
            </p:contentPart>
          </mc:Choice>
          <mc:Fallback>
            <p:pic>
              <p:nvPicPr>
                <p:cNvPr id="225" name="Ink 224">
                  <a:extLst>
                    <a:ext uri="{FF2B5EF4-FFF2-40B4-BE49-F238E27FC236}">
                      <a16:creationId xmlns:a16="http://schemas.microsoft.com/office/drawing/2014/main" id="{929840DA-89D2-A1FC-82D9-7C2D95F51204}"/>
                    </a:ext>
                  </a:extLst>
                </p:cNvPr>
                <p:cNvPicPr/>
                <p:nvPr/>
              </p:nvPicPr>
              <p:blipFill>
                <a:blip r:embed="rId363"/>
                <a:stretch>
                  <a:fillRect/>
                </a:stretch>
              </p:blipFill>
              <p:spPr>
                <a:xfrm>
                  <a:off x="4413751" y="473021"/>
                  <a:ext cx="3456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6" name="Ink 225">
                  <a:extLst>
                    <a:ext uri="{FF2B5EF4-FFF2-40B4-BE49-F238E27FC236}">
                      <a16:creationId xmlns:a16="http://schemas.microsoft.com/office/drawing/2014/main" id="{7AD1CC90-230F-C24F-42EC-758BFDE617FC}"/>
                    </a:ext>
                  </a:extLst>
                </p14:cNvPr>
                <p14:cNvContentPartPr/>
                <p14:nvPr/>
              </p14:nvContentPartPr>
              <p14:xfrm>
                <a:off x="4817671" y="511541"/>
                <a:ext cx="140760" cy="135360"/>
              </p14:xfrm>
            </p:contentPart>
          </mc:Choice>
          <mc:Fallback>
            <p:pic>
              <p:nvPicPr>
                <p:cNvPr id="226" name="Ink 225">
                  <a:extLst>
                    <a:ext uri="{FF2B5EF4-FFF2-40B4-BE49-F238E27FC236}">
                      <a16:creationId xmlns:a16="http://schemas.microsoft.com/office/drawing/2014/main" id="{7AD1CC90-230F-C24F-42EC-758BFDE617FC}"/>
                    </a:ext>
                  </a:extLst>
                </p:cNvPr>
                <p:cNvPicPr/>
                <p:nvPr/>
              </p:nvPicPr>
              <p:blipFill>
                <a:blip r:embed="rId365"/>
                <a:stretch>
                  <a:fillRect/>
                </a:stretch>
              </p:blipFill>
              <p:spPr>
                <a:xfrm>
                  <a:off x="4809031" y="502901"/>
                  <a:ext cx="1584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7" name="Ink 226">
                  <a:extLst>
                    <a:ext uri="{FF2B5EF4-FFF2-40B4-BE49-F238E27FC236}">
                      <a16:creationId xmlns:a16="http://schemas.microsoft.com/office/drawing/2014/main" id="{694CA1F8-2ABA-7E09-AB03-9B2F102F94EB}"/>
                    </a:ext>
                  </a:extLst>
                </p14:cNvPr>
                <p14:cNvContentPartPr/>
                <p14:nvPr/>
              </p14:nvContentPartPr>
              <p14:xfrm>
                <a:off x="5023951" y="455021"/>
                <a:ext cx="165960" cy="154800"/>
              </p14:xfrm>
            </p:contentPart>
          </mc:Choice>
          <mc:Fallback>
            <p:pic>
              <p:nvPicPr>
                <p:cNvPr id="227" name="Ink 226">
                  <a:extLst>
                    <a:ext uri="{FF2B5EF4-FFF2-40B4-BE49-F238E27FC236}">
                      <a16:creationId xmlns:a16="http://schemas.microsoft.com/office/drawing/2014/main" id="{694CA1F8-2ABA-7E09-AB03-9B2F102F94EB}"/>
                    </a:ext>
                  </a:extLst>
                </p:cNvPr>
                <p:cNvPicPr/>
                <p:nvPr/>
              </p:nvPicPr>
              <p:blipFill>
                <a:blip r:embed="rId367"/>
                <a:stretch>
                  <a:fillRect/>
                </a:stretch>
              </p:blipFill>
              <p:spPr>
                <a:xfrm>
                  <a:off x="5015311" y="446021"/>
                  <a:ext cx="1836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8" name="Ink 227">
                  <a:extLst>
                    <a:ext uri="{FF2B5EF4-FFF2-40B4-BE49-F238E27FC236}">
                      <a16:creationId xmlns:a16="http://schemas.microsoft.com/office/drawing/2014/main" id="{A1017357-FE8C-E276-474E-DA87F3B614ED}"/>
                    </a:ext>
                  </a:extLst>
                </p14:cNvPr>
                <p14:cNvContentPartPr/>
                <p14:nvPr/>
              </p14:nvContentPartPr>
              <p14:xfrm>
                <a:off x="5311591" y="354941"/>
                <a:ext cx="135000" cy="192960"/>
              </p14:xfrm>
            </p:contentPart>
          </mc:Choice>
          <mc:Fallback>
            <p:pic>
              <p:nvPicPr>
                <p:cNvPr id="228" name="Ink 227">
                  <a:extLst>
                    <a:ext uri="{FF2B5EF4-FFF2-40B4-BE49-F238E27FC236}">
                      <a16:creationId xmlns:a16="http://schemas.microsoft.com/office/drawing/2014/main" id="{A1017357-FE8C-E276-474E-DA87F3B614ED}"/>
                    </a:ext>
                  </a:extLst>
                </p:cNvPr>
                <p:cNvPicPr/>
                <p:nvPr/>
              </p:nvPicPr>
              <p:blipFill>
                <a:blip r:embed="rId369"/>
                <a:stretch>
                  <a:fillRect/>
                </a:stretch>
              </p:blipFill>
              <p:spPr>
                <a:xfrm>
                  <a:off x="5302591" y="346301"/>
                  <a:ext cx="1526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9" name="Ink 228">
                  <a:extLst>
                    <a:ext uri="{FF2B5EF4-FFF2-40B4-BE49-F238E27FC236}">
                      <a16:creationId xmlns:a16="http://schemas.microsoft.com/office/drawing/2014/main" id="{CBD0F942-FB26-2063-EF32-33894F2BE38D}"/>
                    </a:ext>
                  </a:extLst>
                </p14:cNvPr>
                <p14:cNvContentPartPr/>
                <p14:nvPr/>
              </p14:nvContentPartPr>
              <p14:xfrm>
                <a:off x="4196311" y="138221"/>
                <a:ext cx="1532520" cy="690480"/>
              </p14:xfrm>
            </p:contentPart>
          </mc:Choice>
          <mc:Fallback>
            <p:pic>
              <p:nvPicPr>
                <p:cNvPr id="229" name="Ink 228">
                  <a:extLst>
                    <a:ext uri="{FF2B5EF4-FFF2-40B4-BE49-F238E27FC236}">
                      <a16:creationId xmlns:a16="http://schemas.microsoft.com/office/drawing/2014/main" id="{CBD0F942-FB26-2063-EF32-33894F2BE38D}"/>
                    </a:ext>
                  </a:extLst>
                </p:cNvPr>
                <p:cNvPicPr/>
                <p:nvPr/>
              </p:nvPicPr>
              <p:blipFill>
                <a:blip r:embed="rId371"/>
                <a:stretch>
                  <a:fillRect/>
                </a:stretch>
              </p:blipFill>
              <p:spPr>
                <a:xfrm>
                  <a:off x="4187311" y="129221"/>
                  <a:ext cx="155016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30" name="Ink 229">
                  <a:extLst>
                    <a:ext uri="{FF2B5EF4-FFF2-40B4-BE49-F238E27FC236}">
                      <a16:creationId xmlns:a16="http://schemas.microsoft.com/office/drawing/2014/main" id="{7E014B92-56E8-59E9-8F14-03813484AADC}"/>
                    </a:ext>
                  </a:extLst>
                </p14:cNvPr>
                <p14:cNvContentPartPr/>
                <p14:nvPr/>
              </p14:nvContentPartPr>
              <p14:xfrm>
                <a:off x="4856191" y="843821"/>
                <a:ext cx="41760" cy="326880"/>
              </p14:xfrm>
            </p:contentPart>
          </mc:Choice>
          <mc:Fallback>
            <p:pic>
              <p:nvPicPr>
                <p:cNvPr id="230" name="Ink 229">
                  <a:extLst>
                    <a:ext uri="{FF2B5EF4-FFF2-40B4-BE49-F238E27FC236}">
                      <a16:creationId xmlns:a16="http://schemas.microsoft.com/office/drawing/2014/main" id="{7E014B92-56E8-59E9-8F14-03813484AADC}"/>
                    </a:ext>
                  </a:extLst>
                </p:cNvPr>
                <p:cNvPicPr/>
                <p:nvPr/>
              </p:nvPicPr>
              <p:blipFill>
                <a:blip r:embed="rId373"/>
                <a:stretch>
                  <a:fillRect/>
                </a:stretch>
              </p:blipFill>
              <p:spPr>
                <a:xfrm>
                  <a:off x="4847191" y="835181"/>
                  <a:ext cx="5940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31" name="Ink 230">
                  <a:extLst>
                    <a:ext uri="{FF2B5EF4-FFF2-40B4-BE49-F238E27FC236}">
                      <a16:creationId xmlns:a16="http://schemas.microsoft.com/office/drawing/2014/main" id="{79DA0E4D-3DEA-FE90-A18B-FC27A33B0E85}"/>
                    </a:ext>
                  </a:extLst>
                </p14:cNvPr>
                <p14:cNvContentPartPr/>
                <p14:nvPr/>
              </p14:nvContentPartPr>
              <p14:xfrm>
                <a:off x="4782031" y="1036061"/>
                <a:ext cx="279360" cy="93240"/>
              </p14:xfrm>
            </p:contentPart>
          </mc:Choice>
          <mc:Fallback>
            <p:pic>
              <p:nvPicPr>
                <p:cNvPr id="231" name="Ink 230">
                  <a:extLst>
                    <a:ext uri="{FF2B5EF4-FFF2-40B4-BE49-F238E27FC236}">
                      <a16:creationId xmlns:a16="http://schemas.microsoft.com/office/drawing/2014/main" id="{79DA0E4D-3DEA-FE90-A18B-FC27A33B0E85}"/>
                    </a:ext>
                  </a:extLst>
                </p:cNvPr>
                <p:cNvPicPr/>
                <p:nvPr/>
              </p:nvPicPr>
              <p:blipFill>
                <a:blip r:embed="rId375"/>
                <a:stretch>
                  <a:fillRect/>
                </a:stretch>
              </p:blipFill>
              <p:spPr>
                <a:xfrm>
                  <a:off x="4773391" y="1027061"/>
                  <a:ext cx="2970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3" name="Ink 232">
                  <a:extLst>
                    <a:ext uri="{FF2B5EF4-FFF2-40B4-BE49-F238E27FC236}">
                      <a16:creationId xmlns:a16="http://schemas.microsoft.com/office/drawing/2014/main" id="{2D9C8268-E855-834D-8930-1B34A09B179A}"/>
                    </a:ext>
                  </a:extLst>
                </p14:cNvPr>
                <p14:cNvContentPartPr/>
                <p14:nvPr/>
              </p14:nvContentPartPr>
              <p14:xfrm>
                <a:off x="6080551" y="5703461"/>
                <a:ext cx="999000" cy="137160"/>
              </p14:xfrm>
            </p:contentPart>
          </mc:Choice>
          <mc:Fallback>
            <p:pic>
              <p:nvPicPr>
                <p:cNvPr id="233" name="Ink 232">
                  <a:extLst>
                    <a:ext uri="{FF2B5EF4-FFF2-40B4-BE49-F238E27FC236}">
                      <a16:creationId xmlns:a16="http://schemas.microsoft.com/office/drawing/2014/main" id="{2D9C8268-E855-834D-8930-1B34A09B179A}"/>
                    </a:ext>
                  </a:extLst>
                </p:cNvPr>
                <p:cNvPicPr/>
                <p:nvPr/>
              </p:nvPicPr>
              <p:blipFill>
                <a:blip r:embed="rId377"/>
                <a:stretch>
                  <a:fillRect/>
                </a:stretch>
              </p:blipFill>
              <p:spPr>
                <a:xfrm>
                  <a:off x="6071551" y="5694461"/>
                  <a:ext cx="10166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4" name="Ink 233">
                  <a:extLst>
                    <a:ext uri="{FF2B5EF4-FFF2-40B4-BE49-F238E27FC236}">
                      <a16:creationId xmlns:a16="http://schemas.microsoft.com/office/drawing/2014/main" id="{E3849B43-2A25-8FCE-1303-9917FEBED1AB}"/>
                    </a:ext>
                  </a:extLst>
                </p14:cNvPr>
                <p14:cNvContentPartPr/>
                <p14:nvPr/>
              </p14:nvContentPartPr>
              <p14:xfrm>
                <a:off x="6017191" y="5800661"/>
                <a:ext cx="1073520" cy="99000"/>
              </p14:xfrm>
            </p:contentPart>
          </mc:Choice>
          <mc:Fallback>
            <p:pic>
              <p:nvPicPr>
                <p:cNvPr id="234" name="Ink 233">
                  <a:extLst>
                    <a:ext uri="{FF2B5EF4-FFF2-40B4-BE49-F238E27FC236}">
                      <a16:creationId xmlns:a16="http://schemas.microsoft.com/office/drawing/2014/main" id="{E3849B43-2A25-8FCE-1303-9917FEBED1AB}"/>
                    </a:ext>
                  </a:extLst>
                </p:cNvPr>
                <p:cNvPicPr/>
                <p:nvPr/>
              </p:nvPicPr>
              <p:blipFill>
                <a:blip r:embed="rId379"/>
                <a:stretch>
                  <a:fillRect/>
                </a:stretch>
              </p:blipFill>
              <p:spPr>
                <a:xfrm>
                  <a:off x="6008551" y="5791661"/>
                  <a:ext cx="10911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6" name="Ink 235">
                  <a:extLst>
                    <a:ext uri="{FF2B5EF4-FFF2-40B4-BE49-F238E27FC236}">
                      <a16:creationId xmlns:a16="http://schemas.microsoft.com/office/drawing/2014/main" id="{7DD7CBB5-E7AB-5375-A254-3D8B94C53690}"/>
                    </a:ext>
                  </a:extLst>
                </p14:cNvPr>
                <p14:cNvContentPartPr/>
                <p14:nvPr/>
              </p14:nvContentPartPr>
              <p14:xfrm>
                <a:off x="3700951" y="5036021"/>
                <a:ext cx="474120" cy="174960"/>
              </p14:xfrm>
            </p:contentPart>
          </mc:Choice>
          <mc:Fallback>
            <p:pic>
              <p:nvPicPr>
                <p:cNvPr id="236" name="Ink 235">
                  <a:extLst>
                    <a:ext uri="{FF2B5EF4-FFF2-40B4-BE49-F238E27FC236}">
                      <a16:creationId xmlns:a16="http://schemas.microsoft.com/office/drawing/2014/main" id="{7DD7CBB5-E7AB-5375-A254-3D8B94C53690}"/>
                    </a:ext>
                  </a:extLst>
                </p:cNvPr>
                <p:cNvPicPr/>
                <p:nvPr/>
              </p:nvPicPr>
              <p:blipFill>
                <a:blip r:embed="rId381"/>
                <a:stretch>
                  <a:fillRect/>
                </a:stretch>
              </p:blipFill>
              <p:spPr>
                <a:xfrm>
                  <a:off x="3692311" y="5027021"/>
                  <a:ext cx="4917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7" name="Ink 236">
                  <a:extLst>
                    <a:ext uri="{FF2B5EF4-FFF2-40B4-BE49-F238E27FC236}">
                      <a16:creationId xmlns:a16="http://schemas.microsoft.com/office/drawing/2014/main" id="{687E9208-4E6C-05DA-B3E9-A200C3E99FAB}"/>
                    </a:ext>
                  </a:extLst>
                </p14:cNvPr>
                <p14:cNvContentPartPr/>
                <p14:nvPr/>
              </p14:nvContentPartPr>
              <p14:xfrm>
                <a:off x="3831631" y="5141861"/>
                <a:ext cx="345960" cy="90000"/>
              </p14:xfrm>
            </p:contentPart>
          </mc:Choice>
          <mc:Fallback>
            <p:pic>
              <p:nvPicPr>
                <p:cNvPr id="237" name="Ink 236">
                  <a:extLst>
                    <a:ext uri="{FF2B5EF4-FFF2-40B4-BE49-F238E27FC236}">
                      <a16:creationId xmlns:a16="http://schemas.microsoft.com/office/drawing/2014/main" id="{687E9208-4E6C-05DA-B3E9-A200C3E99FAB}"/>
                    </a:ext>
                  </a:extLst>
                </p:cNvPr>
                <p:cNvPicPr/>
                <p:nvPr/>
              </p:nvPicPr>
              <p:blipFill>
                <a:blip r:embed="rId383"/>
                <a:stretch>
                  <a:fillRect/>
                </a:stretch>
              </p:blipFill>
              <p:spPr>
                <a:xfrm>
                  <a:off x="3822631" y="5132861"/>
                  <a:ext cx="3636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9" name="Ink 238">
                  <a:extLst>
                    <a:ext uri="{FF2B5EF4-FFF2-40B4-BE49-F238E27FC236}">
                      <a16:creationId xmlns:a16="http://schemas.microsoft.com/office/drawing/2014/main" id="{5BEFEEBB-E425-CF8B-6EF5-23B6F416442D}"/>
                    </a:ext>
                  </a:extLst>
                </p14:cNvPr>
                <p14:cNvContentPartPr/>
                <p14:nvPr/>
              </p14:nvContentPartPr>
              <p14:xfrm>
                <a:off x="3952591" y="3370661"/>
                <a:ext cx="56880" cy="60120"/>
              </p14:xfrm>
            </p:contentPart>
          </mc:Choice>
          <mc:Fallback>
            <p:pic>
              <p:nvPicPr>
                <p:cNvPr id="239" name="Ink 238">
                  <a:extLst>
                    <a:ext uri="{FF2B5EF4-FFF2-40B4-BE49-F238E27FC236}">
                      <a16:creationId xmlns:a16="http://schemas.microsoft.com/office/drawing/2014/main" id="{5BEFEEBB-E425-CF8B-6EF5-23B6F416442D}"/>
                    </a:ext>
                  </a:extLst>
                </p:cNvPr>
                <p:cNvPicPr/>
                <p:nvPr/>
              </p:nvPicPr>
              <p:blipFill>
                <a:blip r:embed="rId385"/>
                <a:stretch>
                  <a:fillRect/>
                </a:stretch>
              </p:blipFill>
              <p:spPr>
                <a:xfrm>
                  <a:off x="3943591" y="3362021"/>
                  <a:ext cx="745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40" name="Ink 239">
                  <a:extLst>
                    <a:ext uri="{FF2B5EF4-FFF2-40B4-BE49-F238E27FC236}">
                      <a16:creationId xmlns:a16="http://schemas.microsoft.com/office/drawing/2014/main" id="{F11B426E-FDF3-ED8D-9C2F-1CE8846B35B7}"/>
                    </a:ext>
                  </a:extLst>
                </p14:cNvPr>
                <p14:cNvContentPartPr/>
                <p14:nvPr/>
              </p14:nvContentPartPr>
              <p14:xfrm>
                <a:off x="4110631" y="3242501"/>
                <a:ext cx="191160" cy="141120"/>
              </p14:xfrm>
            </p:contentPart>
          </mc:Choice>
          <mc:Fallback>
            <p:pic>
              <p:nvPicPr>
                <p:cNvPr id="240" name="Ink 239">
                  <a:extLst>
                    <a:ext uri="{FF2B5EF4-FFF2-40B4-BE49-F238E27FC236}">
                      <a16:creationId xmlns:a16="http://schemas.microsoft.com/office/drawing/2014/main" id="{F11B426E-FDF3-ED8D-9C2F-1CE8846B35B7}"/>
                    </a:ext>
                  </a:extLst>
                </p:cNvPr>
                <p:cNvPicPr/>
                <p:nvPr/>
              </p:nvPicPr>
              <p:blipFill>
                <a:blip r:embed="rId387"/>
                <a:stretch>
                  <a:fillRect/>
                </a:stretch>
              </p:blipFill>
              <p:spPr>
                <a:xfrm>
                  <a:off x="4101991" y="3233861"/>
                  <a:ext cx="2088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41" name="Ink 240">
                  <a:extLst>
                    <a:ext uri="{FF2B5EF4-FFF2-40B4-BE49-F238E27FC236}">
                      <a16:creationId xmlns:a16="http://schemas.microsoft.com/office/drawing/2014/main" id="{A49953A6-A1AE-138C-FDC9-E76D893D0834}"/>
                    </a:ext>
                  </a:extLst>
                </p14:cNvPr>
                <p14:cNvContentPartPr/>
                <p14:nvPr/>
              </p14:nvContentPartPr>
              <p14:xfrm>
                <a:off x="4378831" y="3126221"/>
                <a:ext cx="180000" cy="206640"/>
              </p14:xfrm>
            </p:contentPart>
          </mc:Choice>
          <mc:Fallback>
            <p:pic>
              <p:nvPicPr>
                <p:cNvPr id="241" name="Ink 240">
                  <a:extLst>
                    <a:ext uri="{FF2B5EF4-FFF2-40B4-BE49-F238E27FC236}">
                      <a16:creationId xmlns:a16="http://schemas.microsoft.com/office/drawing/2014/main" id="{A49953A6-A1AE-138C-FDC9-E76D893D0834}"/>
                    </a:ext>
                  </a:extLst>
                </p:cNvPr>
                <p:cNvPicPr/>
                <p:nvPr/>
              </p:nvPicPr>
              <p:blipFill>
                <a:blip r:embed="rId389"/>
                <a:stretch>
                  <a:fillRect/>
                </a:stretch>
              </p:blipFill>
              <p:spPr>
                <a:xfrm>
                  <a:off x="4370191" y="3117221"/>
                  <a:ext cx="1976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42" name="Ink 241">
                  <a:extLst>
                    <a:ext uri="{FF2B5EF4-FFF2-40B4-BE49-F238E27FC236}">
                      <a16:creationId xmlns:a16="http://schemas.microsoft.com/office/drawing/2014/main" id="{091CE6FF-E243-2998-F1B8-2542394BFAEF}"/>
                    </a:ext>
                  </a:extLst>
                </p14:cNvPr>
                <p14:cNvContentPartPr/>
                <p14:nvPr/>
              </p14:nvContentPartPr>
              <p14:xfrm>
                <a:off x="4594111" y="3116141"/>
                <a:ext cx="184680" cy="186840"/>
              </p14:xfrm>
            </p:contentPart>
          </mc:Choice>
          <mc:Fallback>
            <p:pic>
              <p:nvPicPr>
                <p:cNvPr id="242" name="Ink 241">
                  <a:extLst>
                    <a:ext uri="{FF2B5EF4-FFF2-40B4-BE49-F238E27FC236}">
                      <a16:creationId xmlns:a16="http://schemas.microsoft.com/office/drawing/2014/main" id="{091CE6FF-E243-2998-F1B8-2542394BFAEF}"/>
                    </a:ext>
                  </a:extLst>
                </p:cNvPr>
                <p:cNvPicPr/>
                <p:nvPr/>
              </p:nvPicPr>
              <p:blipFill>
                <a:blip r:embed="rId391"/>
                <a:stretch>
                  <a:fillRect/>
                </a:stretch>
              </p:blipFill>
              <p:spPr>
                <a:xfrm>
                  <a:off x="4585471" y="3107141"/>
                  <a:ext cx="2023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3" name="Ink 242">
                  <a:extLst>
                    <a:ext uri="{FF2B5EF4-FFF2-40B4-BE49-F238E27FC236}">
                      <a16:creationId xmlns:a16="http://schemas.microsoft.com/office/drawing/2014/main" id="{990C066D-6BD5-A98D-0C60-7358F69FA4C0}"/>
                    </a:ext>
                  </a:extLst>
                </p14:cNvPr>
                <p14:cNvContentPartPr/>
                <p14:nvPr/>
              </p14:nvContentPartPr>
              <p14:xfrm>
                <a:off x="4314751" y="3561101"/>
                <a:ext cx="219960" cy="128160"/>
              </p14:xfrm>
            </p:contentPart>
          </mc:Choice>
          <mc:Fallback>
            <p:pic>
              <p:nvPicPr>
                <p:cNvPr id="243" name="Ink 242">
                  <a:extLst>
                    <a:ext uri="{FF2B5EF4-FFF2-40B4-BE49-F238E27FC236}">
                      <a16:creationId xmlns:a16="http://schemas.microsoft.com/office/drawing/2014/main" id="{990C066D-6BD5-A98D-0C60-7358F69FA4C0}"/>
                    </a:ext>
                  </a:extLst>
                </p:cNvPr>
                <p:cNvPicPr/>
                <p:nvPr/>
              </p:nvPicPr>
              <p:blipFill>
                <a:blip r:embed="rId393"/>
                <a:stretch>
                  <a:fillRect/>
                </a:stretch>
              </p:blipFill>
              <p:spPr>
                <a:xfrm>
                  <a:off x="4306111" y="3552461"/>
                  <a:ext cx="2376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4" name="Ink 243">
                  <a:extLst>
                    <a:ext uri="{FF2B5EF4-FFF2-40B4-BE49-F238E27FC236}">
                      <a16:creationId xmlns:a16="http://schemas.microsoft.com/office/drawing/2014/main" id="{A3C31AD0-5F3B-DA2F-CE9F-5904553BB25C}"/>
                    </a:ext>
                  </a:extLst>
                </p14:cNvPr>
                <p14:cNvContentPartPr/>
                <p14:nvPr/>
              </p14:nvContentPartPr>
              <p14:xfrm>
                <a:off x="4620751" y="3567221"/>
                <a:ext cx="6480" cy="12240"/>
              </p14:xfrm>
            </p:contentPart>
          </mc:Choice>
          <mc:Fallback>
            <p:pic>
              <p:nvPicPr>
                <p:cNvPr id="244" name="Ink 243">
                  <a:extLst>
                    <a:ext uri="{FF2B5EF4-FFF2-40B4-BE49-F238E27FC236}">
                      <a16:creationId xmlns:a16="http://schemas.microsoft.com/office/drawing/2014/main" id="{A3C31AD0-5F3B-DA2F-CE9F-5904553BB25C}"/>
                    </a:ext>
                  </a:extLst>
                </p:cNvPr>
                <p:cNvPicPr/>
                <p:nvPr/>
              </p:nvPicPr>
              <p:blipFill>
                <a:blip r:embed="rId395"/>
                <a:stretch>
                  <a:fillRect/>
                </a:stretch>
              </p:blipFill>
              <p:spPr>
                <a:xfrm>
                  <a:off x="4612111" y="3558221"/>
                  <a:ext cx="241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5" name="Ink 244">
                  <a:extLst>
                    <a:ext uri="{FF2B5EF4-FFF2-40B4-BE49-F238E27FC236}">
                      <a16:creationId xmlns:a16="http://schemas.microsoft.com/office/drawing/2014/main" id="{092A10D1-1517-5B61-0F22-62185B76508F}"/>
                    </a:ext>
                  </a:extLst>
                </p14:cNvPr>
                <p14:cNvContentPartPr/>
                <p14:nvPr/>
              </p14:nvContentPartPr>
              <p14:xfrm>
                <a:off x="4593391" y="3460661"/>
                <a:ext cx="197280" cy="222840"/>
              </p14:xfrm>
            </p:contentPart>
          </mc:Choice>
          <mc:Fallback>
            <p:pic>
              <p:nvPicPr>
                <p:cNvPr id="245" name="Ink 244">
                  <a:extLst>
                    <a:ext uri="{FF2B5EF4-FFF2-40B4-BE49-F238E27FC236}">
                      <a16:creationId xmlns:a16="http://schemas.microsoft.com/office/drawing/2014/main" id="{092A10D1-1517-5B61-0F22-62185B76508F}"/>
                    </a:ext>
                  </a:extLst>
                </p:cNvPr>
                <p:cNvPicPr/>
                <p:nvPr/>
              </p:nvPicPr>
              <p:blipFill>
                <a:blip r:embed="rId397"/>
                <a:stretch>
                  <a:fillRect/>
                </a:stretch>
              </p:blipFill>
              <p:spPr>
                <a:xfrm>
                  <a:off x="4584751" y="3452021"/>
                  <a:ext cx="2149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6" name="Ink 245">
                  <a:extLst>
                    <a:ext uri="{FF2B5EF4-FFF2-40B4-BE49-F238E27FC236}">
                      <a16:creationId xmlns:a16="http://schemas.microsoft.com/office/drawing/2014/main" id="{BB233589-CA3D-6F5D-79AD-05E847903711}"/>
                    </a:ext>
                  </a:extLst>
                </p14:cNvPr>
                <p14:cNvContentPartPr/>
                <p14:nvPr/>
              </p14:nvContentPartPr>
              <p14:xfrm>
                <a:off x="5002351" y="3410981"/>
                <a:ext cx="232560" cy="50400"/>
              </p14:xfrm>
            </p:contentPart>
          </mc:Choice>
          <mc:Fallback>
            <p:pic>
              <p:nvPicPr>
                <p:cNvPr id="246" name="Ink 245">
                  <a:extLst>
                    <a:ext uri="{FF2B5EF4-FFF2-40B4-BE49-F238E27FC236}">
                      <a16:creationId xmlns:a16="http://schemas.microsoft.com/office/drawing/2014/main" id="{BB233589-CA3D-6F5D-79AD-05E847903711}"/>
                    </a:ext>
                  </a:extLst>
                </p:cNvPr>
                <p:cNvPicPr/>
                <p:nvPr/>
              </p:nvPicPr>
              <p:blipFill>
                <a:blip r:embed="rId399"/>
                <a:stretch>
                  <a:fillRect/>
                </a:stretch>
              </p:blipFill>
              <p:spPr>
                <a:xfrm>
                  <a:off x="4993711" y="3401981"/>
                  <a:ext cx="2502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7" name="Ink 246">
                  <a:extLst>
                    <a:ext uri="{FF2B5EF4-FFF2-40B4-BE49-F238E27FC236}">
                      <a16:creationId xmlns:a16="http://schemas.microsoft.com/office/drawing/2014/main" id="{E4CA9F3B-13BB-ED3B-936C-239C8D04E240}"/>
                    </a:ext>
                  </a:extLst>
                </p14:cNvPr>
                <p14:cNvContentPartPr/>
                <p14:nvPr/>
              </p14:nvContentPartPr>
              <p14:xfrm>
                <a:off x="5004511" y="3539501"/>
                <a:ext cx="232920" cy="49320"/>
              </p14:xfrm>
            </p:contentPart>
          </mc:Choice>
          <mc:Fallback>
            <p:pic>
              <p:nvPicPr>
                <p:cNvPr id="247" name="Ink 246">
                  <a:extLst>
                    <a:ext uri="{FF2B5EF4-FFF2-40B4-BE49-F238E27FC236}">
                      <a16:creationId xmlns:a16="http://schemas.microsoft.com/office/drawing/2014/main" id="{E4CA9F3B-13BB-ED3B-936C-239C8D04E240}"/>
                    </a:ext>
                  </a:extLst>
                </p:cNvPr>
                <p:cNvPicPr/>
                <p:nvPr/>
              </p:nvPicPr>
              <p:blipFill>
                <a:blip r:embed="rId401"/>
                <a:stretch>
                  <a:fillRect/>
                </a:stretch>
              </p:blipFill>
              <p:spPr>
                <a:xfrm>
                  <a:off x="4995871" y="3530861"/>
                  <a:ext cx="2505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8" name="Ink 247">
                  <a:extLst>
                    <a:ext uri="{FF2B5EF4-FFF2-40B4-BE49-F238E27FC236}">
                      <a16:creationId xmlns:a16="http://schemas.microsoft.com/office/drawing/2014/main" id="{B9950FFB-8188-502B-DE96-E436DCD20243}"/>
                    </a:ext>
                  </a:extLst>
                </p14:cNvPr>
                <p14:cNvContentPartPr/>
                <p14:nvPr/>
              </p14:nvContentPartPr>
              <p14:xfrm>
                <a:off x="5014231" y="3666221"/>
                <a:ext cx="284040" cy="30960"/>
              </p14:xfrm>
            </p:contentPart>
          </mc:Choice>
          <mc:Fallback>
            <p:pic>
              <p:nvPicPr>
                <p:cNvPr id="248" name="Ink 247">
                  <a:extLst>
                    <a:ext uri="{FF2B5EF4-FFF2-40B4-BE49-F238E27FC236}">
                      <a16:creationId xmlns:a16="http://schemas.microsoft.com/office/drawing/2014/main" id="{B9950FFB-8188-502B-DE96-E436DCD20243}"/>
                    </a:ext>
                  </a:extLst>
                </p:cNvPr>
                <p:cNvPicPr/>
                <p:nvPr/>
              </p:nvPicPr>
              <p:blipFill>
                <a:blip r:embed="rId403"/>
                <a:stretch>
                  <a:fillRect/>
                </a:stretch>
              </p:blipFill>
              <p:spPr>
                <a:xfrm>
                  <a:off x="5005591" y="3657581"/>
                  <a:ext cx="3016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54" name="Ink 253">
                  <a:extLst>
                    <a:ext uri="{FF2B5EF4-FFF2-40B4-BE49-F238E27FC236}">
                      <a16:creationId xmlns:a16="http://schemas.microsoft.com/office/drawing/2014/main" id="{A64A3DD3-5CC4-C76C-58CE-A87A680EDD2F}"/>
                    </a:ext>
                  </a:extLst>
                </p14:cNvPr>
                <p14:cNvContentPartPr/>
                <p14:nvPr/>
              </p14:nvContentPartPr>
              <p14:xfrm>
                <a:off x="3750271" y="3282101"/>
                <a:ext cx="671760" cy="1038240"/>
              </p14:xfrm>
            </p:contentPart>
          </mc:Choice>
          <mc:Fallback>
            <p:pic>
              <p:nvPicPr>
                <p:cNvPr id="254" name="Ink 253">
                  <a:extLst>
                    <a:ext uri="{FF2B5EF4-FFF2-40B4-BE49-F238E27FC236}">
                      <a16:creationId xmlns:a16="http://schemas.microsoft.com/office/drawing/2014/main" id="{A64A3DD3-5CC4-C76C-58CE-A87A680EDD2F}"/>
                    </a:ext>
                  </a:extLst>
                </p:cNvPr>
                <p:cNvPicPr/>
                <p:nvPr/>
              </p:nvPicPr>
              <p:blipFill>
                <a:blip r:embed="rId405"/>
                <a:stretch>
                  <a:fillRect/>
                </a:stretch>
              </p:blipFill>
              <p:spPr>
                <a:xfrm>
                  <a:off x="3741631" y="3273461"/>
                  <a:ext cx="689400" cy="10558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92" name="Ink 91">
                  <a:extLst>
                    <a:ext uri="{FF2B5EF4-FFF2-40B4-BE49-F238E27FC236}">
                      <a16:creationId xmlns:a16="http://schemas.microsoft.com/office/drawing/2014/main" id="{A6E4B673-11BD-E53F-1CB2-6C5E688EF759}"/>
                    </a:ext>
                  </a:extLst>
                </p14:cNvPr>
                <p14:cNvContentPartPr/>
                <p14:nvPr/>
              </p14:nvContentPartPr>
              <p14:xfrm>
                <a:off x="7173151" y="2703941"/>
                <a:ext cx="21240" cy="10080"/>
              </p14:xfrm>
            </p:contentPart>
          </mc:Choice>
          <mc:Fallback>
            <p:pic>
              <p:nvPicPr>
                <p:cNvPr id="92" name="Ink 91">
                  <a:extLst>
                    <a:ext uri="{FF2B5EF4-FFF2-40B4-BE49-F238E27FC236}">
                      <a16:creationId xmlns:a16="http://schemas.microsoft.com/office/drawing/2014/main" id="{A6E4B673-11BD-E53F-1CB2-6C5E688EF759}"/>
                    </a:ext>
                  </a:extLst>
                </p:cNvPr>
                <p:cNvPicPr/>
                <p:nvPr/>
              </p:nvPicPr>
              <p:blipFill>
                <a:blip r:embed="rId407"/>
                <a:stretch>
                  <a:fillRect/>
                </a:stretch>
              </p:blipFill>
              <p:spPr>
                <a:xfrm>
                  <a:off x="7164151" y="2694941"/>
                  <a:ext cx="388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93" name="Ink 92">
                  <a:extLst>
                    <a:ext uri="{FF2B5EF4-FFF2-40B4-BE49-F238E27FC236}">
                      <a16:creationId xmlns:a16="http://schemas.microsoft.com/office/drawing/2014/main" id="{C96B5100-19F4-1B78-7A8A-53A5B4DF9CA9}"/>
                    </a:ext>
                  </a:extLst>
                </p14:cNvPr>
                <p14:cNvContentPartPr/>
                <p14:nvPr/>
              </p14:nvContentPartPr>
              <p14:xfrm>
                <a:off x="7541431" y="2713661"/>
                <a:ext cx="6480" cy="11880"/>
              </p14:xfrm>
            </p:contentPart>
          </mc:Choice>
          <mc:Fallback>
            <p:pic>
              <p:nvPicPr>
                <p:cNvPr id="93" name="Ink 92">
                  <a:extLst>
                    <a:ext uri="{FF2B5EF4-FFF2-40B4-BE49-F238E27FC236}">
                      <a16:creationId xmlns:a16="http://schemas.microsoft.com/office/drawing/2014/main" id="{C96B5100-19F4-1B78-7A8A-53A5B4DF9CA9}"/>
                    </a:ext>
                  </a:extLst>
                </p:cNvPr>
                <p:cNvPicPr/>
                <p:nvPr/>
              </p:nvPicPr>
              <p:blipFill>
                <a:blip r:embed="rId409"/>
                <a:stretch>
                  <a:fillRect/>
                </a:stretch>
              </p:blipFill>
              <p:spPr>
                <a:xfrm>
                  <a:off x="7532431" y="2704661"/>
                  <a:ext cx="241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94" name="Ink 93">
                  <a:extLst>
                    <a:ext uri="{FF2B5EF4-FFF2-40B4-BE49-F238E27FC236}">
                      <a16:creationId xmlns:a16="http://schemas.microsoft.com/office/drawing/2014/main" id="{D9C4BEF6-15C9-F62B-CA4D-00A873263CA4}"/>
                    </a:ext>
                  </a:extLst>
                </p14:cNvPr>
                <p14:cNvContentPartPr/>
                <p14:nvPr/>
              </p14:nvContentPartPr>
              <p14:xfrm>
                <a:off x="7718191" y="2738141"/>
                <a:ext cx="435960" cy="17640"/>
              </p14:xfrm>
            </p:contentPart>
          </mc:Choice>
          <mc:Fallback>
            <p:pic>
              <p:nvPicPr>
                <p:cNvPr id="94" name="Ink 93">
                  <a:extLst>
                    <a:ext uri="{FF2B5EF4-FFF2-40B4-BE49-F238E27FC236}">
                      <a16:creationId xmlns:a16="http://schemas.microsoft.com/office/drawing/2014/main" id="{D9C4BEF6-15C9-F62B-CA4D-00A873263CA4}"/>
                    </a:ext>
                  </a:extLst>
                </p:cNvPr>
                <p:cNvPicPr/>
                <p:nvPr/>
              </p:nvPicPr>
              <p:blipFill>
                <a:blip r:embed="rId411"/>
                <a:stretch>
                  <a:fillRect/>
                </a:stretch>
              </p:blipFill>
              <p:spPr>
                <a:xfrm>
                  <a:off x="7709551" y="2729141"/>
                  <a:ext cx="4536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0" name="Ink 249">
                  <a:extLst>
                    <a:ext uri="{FF2B5EF4-FFF2-40B4-BE49-F238E27FC236}">
                      <a16:creationId xmlns:a16="http://schemas.microsoft.com/office/drawing/2014/main" id="{A9B04D76-D914-28F1-6B9F-EE337DC021D5}"/>
                    </a:ext>
                  </a:extLst>
                </p14:cNvPr>
                <p14:cNvContentPartPr/>
                <p14:nvPr/>
              </p14:nvContentPartPr>
              <p14:xfrm>
                <a:off x="5026831" y="2890061"/>
                <a:ext cx="128880" cy="217800"/>
              </p14:xfrm>
            </p:contentPart>
          </mc:Choice>
          <mc:Fallback>
            <p:pic>
              <p:nvPicPr>
                <p:cNvPr id="250" name="Ink 249">
                  <a:extLst>
                    <a:ext uri="{FF2B5EF4-FFF2-40B4-BE49-F238E27FC236}">
                      <a16:creationId xmlns:a16="http://schemas.microsoft.com/office/drawing/2014/main" id="{A9B04D76-D914-28F1-6B9F-EE337DC021D5}"/>
                    </a:ext>
                  </a:extLst>
                </p:cNvPr>
                <p:cNvPicPr/>
                <p:nvPr/>
              </p:nvPicPr>
              <p:blipFill>
                <a:blip r:embed="rId413"/>
                <a:stretch>
                  <a:fillRect/>
                </a:stretch>
              </p:blipFill>
              <p:spPr>
                <a:xfrm>
                  <a:off x="5018191" y="2881061"/>
                  <a:ext cx="1465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1" name="Ink 250">
                  <a:extLst>
                    <a:ext uri="{FF2B5EF4-FFF2-40B4-BE49-F238E27FC236}">
                      <a16:creationId xmlns:a16="http://schemas.microsoft.com/office/drawing/2014/main" id="{D37AC3CB-EB86-E440-77ED-08D18D272C6F}"/>
                    </a:ext>
                  </a:extLst>
                </p14:cNvPr>
                <p14:cNvContentPartPr/>
                <p14:nvPr/>
              </p14:nvContentPartPr>
              <p14:xfrm>
                <a:off x="5233831" y="2893301"/>
                <a:ext cx="231480" cy="151560"/>
              </p14:xfrm>
            </p:contentPart>
          </mc:Choice>
          <mc:Fallback>
            <p:pic>
              <p:nvPicPr>
                <p:cNvPr id="251" name="Ink 250">
                  <a:extLst>
                    <a:ext uri="{FF2B5EF4-FFF2-40B4-BE49-F238E27FC236}">
                      <a16:creationId xmlns:a16="http://schemas.microsoft.com/office/drawing/2014/main" id="{D37AC3CB-EB86-E440-77ED-08D18D272C6F}"/>
                    </a:ext>
                  </a:extLst>
                </p:cNvPr>
                <p:cNvPicPr/>
                <p:nvPr/>
              </p:nvPicPr>
              <p:blipFill>
                <a:blip r:embed="rId415"/>
                <a:stretch>
                  <a:fillRect/>
                </a:stretch>
              </p:blipFill>
              <p:spPr>
                <a:xfrm>
                  <a:off x="5224831" y="2884301"/>
                  <a:ext cx="2491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2" name="Ink 251">
                  <a:extLst>
                    <a:ext uri="{FF2B5EF4-FFF2-40B4-BE49-F238E27FC236}">
                      <a16:creationId xmlns:a16="http://schemas.microsoft.com/office/drawing/2014/main" id="{55C0E136-D903-F159-9A0C-660F8E4483BB}"/>
                    </a:ext>
                  </a:extLst>
                </p14:cNvPr>
                <p14:cNvContentPartPr/>
                <p14:nvPr/>
              </p14:nvContentPartPr>
              <p14:xfrm>
                <a:off x="5514991" y="2794661"/>
                <a:ext cx="118440" cy="225000"/>
              </p14:xfrm>
            </p:contentPart>
          </mc:Choice>
          <mc:Fallback>
            <p:pic>
              <p:nvPicPr>
                <p:cNvPr id="252" name="Ink 251">
                  <a:extLst>
                    <a:ext uri="{FF2B5EF4-FFF2-40B4-BE49-F238E27FC236}">
                      <a16:creationId xmlns:a16="http://schemas.microsoft.com/office/drawing/2014/main" id="{55C0E136-D903-F159-9A0C-660F8E4483BB}"/>
                    </a:ext>
                  </a:extLst>
                </p:cNvPr>
                <p:cNvPicPr/>
                <p:nvPr/>
              </p:nvPicPr>
              <p:blipFill>
                <a:blip r:embed="rId417"/>
                <a:stretch>
                  <a:fillRect/>
                </a:stretch>
              </p:blipFill>
              <p:spPr>
                <a:xfrm>
                  <a:off x="5506351" y="2786021"/>
                  <a:ext cx="1360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5" name="Ink 254">
                  <a:extLst>
                    <a:ext uri="{FF2B5EF4-FFF2-40B4-BE49-F238E27FC236}">
                      <a16:creationId xmlns:a16="http://schemas.microsoft.com/office/drawing/2014/main" id="{4320B636-BDE5-DEC4-7031-28E1EFF864A8}"/>
                    </a:ext>
                  </a:extLst>
                </p14:cNvPr>
                <p14:cNvContentPartPr/>
                <p14:nvPr/>
              </p14:nvContentPartPr>
              <p14:xfrm>
                <a:off x="5833951" y="2969981"/>
                <a:ext cx="392400" cy="312120"/>
              </p14:xfrm>
            </p:contentPart>
          </mc:Choice>
          <mc:Fallback>
            <p:pic>
              <p:nvPicPr>
                <p:cNvPr id="255" name="Ink 254">
                  <a:extLst>
                    <a:ext uri="{FF2B5EF4-FFF2-40B4-BE49-F238E27FC236}">
                      <a16:creationId xmlns:a16="http://schemas.microsoft.com/office/drawing/2014/main" id="{4320B636-BDE5-DEC4-7031-28E1EFF864A8}"/>
                    </a:ext>
                  </a:extLst>
                </p:cNvPr>
                <p:cNvPicPr/>
                <p:nvPr/>
              </p:nvPicPr>
              <p:blipFill>
                <a:blip r:embed="rId419"/>
                <a:stretch>
                  <a:fillRect/>
                </a:stretch>
              </p:blipFill>
              <p:spPr>
                <a:xfrm>
                  <a:off x="5824951" y="2960981"/>
                  <a:ext cx="41004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6" name="Ink 255">
                  <a:extLst>
                    <a:ext uri="{FF2B5EF4-FFF2-40B4-BE49-F238E27FC236}">
                      <a16:creationId xmlns:a16="http://schemas.microsoft.com/office/drawing/2014/main" id="{6856695D-848C-85E5-E049-6B7701F2F8A4}"/>
                    </a:ext>
                  </a:extLst>
                </p14:cNvPr>
                <p14:cNvContentPartPr/>
                <p14:nvPr/>
              </p14:nvContentPartPr>
              <p14:xfrm>
                <a:off x="6304111" y="2922101"/>
                <a:ext cx="171720" cy="213120"/>
              </p14:xfrm>
            </p:contentPart>
          </mc:Choice>
          <mc:Fallback>
            <p:pic>
              <p:nvPicPr>
                <p:cNvPr id="256" name="Ink 255">
                  <a:extLst>
                    <a:ext uri="{FF2B5EF4-FFF2-40B4-BE49-F238E27FC236}">
                      <a16:creationId xmlns:a16="http://schemas.microsoft.com/office/drawing/2014/main" id="{6856695D-848C-85E5-E049-6B7701F2F8A4}"/>
                    </a:ext>
                  </a:extLst>
                </p:cNvPr>
                <p:cNvPicPr/>
                <p:nvPr/>
              </p:nvPicPr>
              <p:blipFill>
                <a:blip r:embed="rId421"/>
                <a:stretch>
                  <a:fillRect/>
                </a:stretch>
              </p:blipFill>
              <p:spPr>
                <a:xfrm>
                  <a:off x="6295471" y="2913101"/>
                  <a:ext cx="1893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7" name="Ink 256">
                  <a:extLst>
                    <a:ext uri="{FF2B5EF4-FFF2-40B4-BE49-F238E27FC236}">
                      <a16:creationId xmlns:a16="http://schemas.microsoft.com/office/drawing/2014/main" id="{66E62515-13C2-CF07-A495-3CAC4A50DA82}"/>
                    </a:ext>
                  </a:extLst>
                </p14:cNvPr>
                <p14:cNvContentPartPr/>
                <p14:nvPr/>
              </p14:nvContentPartPr>
              <p14:xfrm>
                <a:off x="6502471" y="2665781"/>
                <a:ext cx="280440" cy="383760"/>
              </p14:xfrm>
            </p:contentPart>
          </mc:Choice>
          <mc:Fallback>
            <p:pic>
              <p:nvPicPr>
                <p:cNvPr id="257" name="Ink 256">
                  <a:extLst>
                    <a:ext uri="{FF2B5EF4-FFF2-40B4-BE49-F238E27FC236}">
                      <a16:creationId xmlns:a16="http://schemas.microsoft.com/office/drawing/2014/main" id="{66E62515-13C2-CF07-A495-3CAC4A50DA82}"/>
                    </a:ext>
                  </a:extLst>
                </p:cNvPr>
                <p:cNvPicPr/>
                <p:nvPr/>
              </p:nvPicPr>
              <p:blipFill>
                <a:blip r:embed="rId423"/>
                <a:stretch>
                  <a:fillRect/>
                </a:stretch>
              </p:blipFill>
              <p:spPr>
                <a:xfrm>
                  <a:off x="6493471" y="2657141"/>
                  <a:ext cx="29808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8" name="Ink 257">
                  <a:extLst>
                    <a:ext uri="{FF2B5EF4-FFF2-40B4-BE49-F238E27FC236}">
                      <a16:creationId xmlns:a16="http://schemas.microsoft.com/office/drawing/2014/main" id="{4C719B3B-FBD4-8D67-FE8F-5C9703653980}"/>
                    </a:ext>
                  </a:extLst>
                </p14:cNvPr>
                <p14:cNvContentPartPr/>
                <p14:nvPr/>
              </p14:nvContentPartPr>
              <p14:xfrm>
                <a:off x="6826471" y="2625461"/>
                <a:ext cx="281520" cy="364320"/>
              </p14:xfrm>
            </p:contentPart>
          </mc:Choice>
          <mc:Fallback>
            <p:pic>
              <p:nvPicPr>
                <p:cNvPr id="258" name="Ink 257">
                  <a:extLst>
                    <a:ext uri="{FF2B5EF4-FFF2-40B4-BE49-F238E27FC236}">
                      <a16:creationId xmlns:a16="http://schemas.microsoft.com/office/drawing/2014/main" id="{4C719B3B-FBD4-8D67-FE8F-5C9703653980}"/>
                    </a:ext>
                  </a:extLst>
                </p:cNvPr>
                <p:cNvPicPr/>
                <p:nvPr/>
              </p:nvPicPr>
              <p:blipFill>
                <a:blip r:embed="rId425"/>
                <a:stretch>
                  <a:fillRect/>
                </a:stretch>
              </p:blipFill>
              <p:spPr>
                <a:xfrm>
                  <a:off x="6817831" y="2616461"/>
                  <a:ext cx="2991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9" name="Ink 258">
                  <a:extLst>
                    <a:ext uri="{FF2B5EF4-FFF2-40B4-BE49-F238E27FC236}">
                      <a16:creationId xmlns:a16="http://schemas.microsoft.com/office/drawing/2014/main" id="{1F5C8A88-72CC-47D0-4867-922482726E98}"/>
                    </a:ext>
                  </a:extLst>
                </p14:cNvPr>
                <p14:cNvContentPartPr/>
                <p14:nvPr/>
              </p14:nvContentPartPr>
              <p14:xfrm>
                <a:off x="7149031" y="2766581"/>
                <a:ext cx="194400" cy="171360"/>
              </p14:xfrm>
            </p:contentPart>
          </mc:Choice>
          <mc:Fallback>
            <p:pic>
              <p:nvPicPr>
                <p:cNvPr id="259" name="Ink 258">
                  <a:extLst>
                    <a:ext uri="{FF2B5EF4-FFF2-40B4-BE49-F238E27FC236}">
                      <a16:creationId xmlns:a16="http://schemas.microsoft.com/office/drawing/2014/main" id="{1F5C8A88-72CC-47D0-4867-922482726E98}"/>
                    </a:ext>
                  </a:extLst>
                </p:cNvPr>
                <p:cNvPicPr/>
                <p:nvPr/>
              </p:nvPicPr>
              <p:blipFill>
                <a:blip r:embed="rId427"/>
                <a:stretch>
                  <a:fillRect/>
                </a:stretch>
              </p:blipFill>
              <p:spPr>
                <a:xfrm>
                  <a:off x="7140031" y="2757581"/>
                  <a:ext cx="2120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0" name="Ink 259">
                  <a:extLst>
                    <a:ext uri="{FF2B5EF4-FFF2-40B4-BE49-F238E27FC236}">
                      <a16:creationId xmlns:a16="http://schemas.microsoft.com/office/drawing/2014/main" id="{AA18FFF9-B630-C61E-A90F-0C6636E42C9B}"/>
                    </a:ext>
                  </a:extLst>
                </p14:cNvPr>
                <p14:cNvContentPartPr/>
                <p14:nvPr/>
              </p14:nvContentPartPr>
              <p14:xfrm>
                <a:off x="7419031" y="2635901"/>
                <a:ext cx="141120" cy="240840"/>
              </p14:xfrm>
            </p:contentPart>
          </mc:Choice>
          <mc:Fallback>
            <p:pic>
              <p:nvPicPr>
                <p:cNvPr id="260" name="Ink 259">
                  <a:extLst>
                    <a:ext uri="{FF2B5EF4-FFF2-40B4-BE49-F238E27FC236}">
                      <a16:creationId xmlns:a16="http://schemas.microsoft.com/office/drawing/2014/main" id="{AA18FFF9-B630-C61E-A90F-0C6636E42C9B}"/>
                    </a:ext>
                  </a:extLst>
                </p:cNvPr>
                <p:cNvPicPr/>
                <p:nvPr/>
              </p:nvPicPr>
              <p:blipFill>
                <a:blip r:embed="rId429"/>
                <a:stretch>
                  <a:fillRect/>
                </a:stretch>
              </p:blipFill>
              <p:spPr>
                <a:xfrm>
                  <a:off x="7410391" y="2627261"/>
                  <a:ext cx="15876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3" name="Ink 262">
                  <a:extLst>
                    <a:ext uri="{FF2B5EF4-FFF2-40B4-BE49-F238E27FC236}">
                      <a16:creationId xmlns:a16="http://schemas.microsoft.com/office/drawing/2014/main" id="{283E8280-2E14-BD7A-CF11-BFC7E41AC67C}"/>
                    </a:ext>
                  </a:extLst>
                </p14:cNvPr>
                <p14:cNvContentPartPr/>
                <p14:nvPr/>
              </p14:nvContentPartPr>
              <p14:xfrm>
                <a:off x="8603071" y="3519701"/>
                <a:ext cx="381960" cy="29880"/>
              </p14:xfrm>
            </p:contentPart>
          </mc:Choice>
          <mc:Fallback>
            <p:pic>
              <p:nvPicPr>
                <p:cNvPr id="263" name="Ink 262">
                  <a:extLst>
                    <a:ext uri="{FF2B5EF4-FFF2-40B4-BE49-F238E27FC236}">
                      <a16:creationId xmlns:a16="http://schemas.microsoft.com/office/drawing/2014/main" id="{283E8280-2E14-BD7A-CF11-BFC7E41AC67C}"/>
                    </a:ext>
                  </a:extLst>
                </p:cNvPr>
                <p:cNvPicPr/>
                <p:nvPr/>
              </p:nvPicPr>
              <p:blipFill>
                <a:blip r:embed="rId431"/>
                <a:stretch>
                  <a:fillRect/>
                </a:stretch>
              </p:blipFill>
              <p:spPr>
                <a:xfrm>
                  <a:off x="8594431" y="3510701"/>
                  <a:ext cx="3996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4" name="Ink 263">
                  <a:extLst>
                    <a:ext uri="{FF2B5EF4-FFF2-40B4-BE49-F238E27FC236}">
                      <a16:creationId xmlns:a16="http://schemas.microsoft.com/office/drawing/2014/main" id="{3E9F08FF-4990-E904-A494-50E45119B5D1}"/>
                    </a:ext>
                  </a:extLst>
                </p14:cNvPr>
                <p14:cNvContentPartPr/>
                <p14:nvPr/>
              </p14:nvContentPartPr>
              <p14:xfrm>
                <a:off x="8721151" y="3568661"/>
                <a:ext cx="266760" cy="39960"/>
              </p14:xfrm>
            </p:contentPart>
          </mc:Choice>
          <mc:Fallback>
            <p:pic>
              <p:nvPicPr>
                <p:cNvPr id="264" name="Ink 263">
                  <a:extLst>
                    <a:ext uri="{FF2B5EF4-FFF2-40B4-BE49-F238E27FC236}">
                      <a16:creationId xmlns:a16="http://schemas.microsoft.com/office/drawing/2014/main" id="{3E9F08FF-4990-E904-A494-50E45119B5D1}"/>
                    </a:ext>
                  </a:extLst>
                </p:cNvPr>
                <p:cNvPicPr/>
                <p:nvPr/>
              </p:nvPicPr>
              <p:blipFill>
                <a:blip r:embed="rId433"/>
                <a:stretch>
                  <a:fillRect/>
                </a:stretch>
              </p:blipFill>
              <p:spPr>
                <a:xfrm>
                  <a:off x="8712511" y="3560021"/>
                  <a:ext cx="2844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6" name="Ink 265">
                  <a:extLst>
                    <a:ext uri="{FF2B5EF4-FFF2-40B4-BE49-F238E27FC236}">
                      <a16:creationId xmlns:a16="http://schemas.microsoft.com/office/drawing/2014/main" id="{BD0A8CCB-649F-01BB-2591-73D14B822EEF}"/>
                    </a:ext>
                  </a:extLst>
                </p14:cNvPr>
                <p14:cNvContentPartPr/>
                <p14:nvPr/>
              </p14:nvContentPartPr>
              <p14:xfrm>
                <a:off x="9173311" y="2920301"/>
                <a:ext cx="11160" cy="285480"/>
              </p14:xfrm>
            </p:contentPart>
          </mc:Choice>
          <mc:Fallback>
            <p:pic>
              <p:nvPicPr>
                <p:cNvPr id="266" name="Ink 265">
                  <a:extLst>
                    <a:ext uri="{FF2B5EF4-FFF2-40B4-BE49-F238E27FC236}">
                      <a16:creationId xmlns:a16="http://schemas.microsoft.com/office/drawing/2014/main" id="{BD0A8CCB-649F-01BB-2591-73D14B822EEF}"/>
                    </a:ext>
                  </a:extLst>
                </p:cNvPr>
                <p:cNvPicPr/>
                <p:nvPr/>
              </p:nvPicPr>
              <p:blipFill>
                <a:blip r:embed="rId435"/>
                <a:stretch>
                  <a:fillRect/>
                </a:stretch>
              </p:blipFill>
              <p:spPr>
                <a:xfrm>
                  <a:off x="9164311" y="2911301"/>
                  <a:ext cx="2880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7" name="Ink 266">
                  <a:extLst>
                    <a:ext uri="{FF2B5EF4-FFF2-40B4-BE49-F238E27FC236}">
                      <a16:creationId xmlns:a16="http://schemas.microsoft.com/office/drawing/2014/main" id="{D94AB641-BB7F-FED9-4FD6-4AFDA374A43E}"/>
                    </a:ext>
                  </a:extLst>
                </p14:cNvPr>
                <p14:cNvContentPartPr/>
                <p14:nvPr/>
              </p14:nvContentPartPr>
              <p14:xfrm>
                <a:off x="9099151" y="2891501"/>
                <a:ext cx="152640" cy="83520"/>
              </p14:xfrm>
            </p:contentPart>
          </mc:Choice>
          <mc:Fallback>
            <p:pic>
              <p:nvPicPr>
                <p:cNvPr id="267" name="Ink 266">
                  <a:extLst>
                    <a:ext uri="{FF2B5EF4-FFF2-40B4-BE49-F238E27FC236}">
                      <a16:creationId xmlns:a16="http://schemas.microsoft.com/office/drawing/2014/main" id="{D94AB641-BB7F-FED9-4FD6-4AFDA374A43E}"/>
                    </a:ext>
                  </a:extLst>
                </p:cNvPr>
                <p:cNvPicPr/>
                <p:nvPr/>
              </p:nvPicPr>
              <p:blipFill>
                <a:blip r:embed="rId437"/>
                <a:stretch>
                  <a:fillRect/>
                </a:stretch>
              </p:blipFill>
              <p:spPr>
                <a:xfrm>
                  <a:off x="9090151" y="2882501"/>
                  <a:ext cx="170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8" name="Ink 267">
                  <a:extLst>
                    <a:ext uri="{FF2B5EF4-FFF2-40B4-BE49-F238E27FC236}">
                      <a16:creationId xmlns:a16="http://schemas.microsoft.com/office/drawing/2014/main" id="{619C9A0E-946C-E81D-548C-772DF543E2F2}"/>
                    </a:ext>
                  </a:extLst>
                </p14:cNvPr>
                <p14:cNvContentPartPr/>
                <p14:nvPr/>
              </p14:nvContentPartPr>
              <p14:xfrm>
                <a:off x="8671831" y="2632661"/>
                <a:ext cx="23040" cy="117720"/>
              </p14:xfrm>
            </p:contentPart>
          </mc:Choice>
          <mc:Fallback>
            <p:pic>
              <p:nvPicPr>
                <p:cNvPr id="268" name="Ink 267">
                  <a:extLst>
                    <a:ext uri="{FF2B5EF4-FFF2-40B4-BE49-F238E27FC236}">
                      <a16:creationId xmlns:a16="http://schemas.microsoft.com/office/drawing/2014/main" id="{619C9A0E-946C-E81D-548C-772DF543E2F2}"/>
                    </a:ext>
                  </a:extLst>
                </p:cNvPr>
                <p:cNvPicPr/>
                <p:nvPr/>
              </p:nvPicPr>
              <p:blipFill>
                <a:blip r:embed="rId439"/>
                <a:stretch>
                  <a:fillRect/>
                </a:stretch>
              </p:blipFill>
              <p:spPr>
                <a:xfrm>
                  <a:off x="8663191" y="2624021"/>
                  <a:ext cx="406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9" name="Ink 268">
                  <a:extLst>
                    <a:ext uri="{FF2B5EF4-FFF2-40B4-BE49-F238E27FC236}">
                      <a16:creationId xmlns:a16="http://schemas.microsoft.com/office/drawing/2014/main" id="{9E8D8A09-84F8-5349-0E9F-B90667916838}"/>
                    </a:ext>
                  </a:extLst>
                </p14:cNvPr>
                <p14:cNvContentPartPr/>
                <p14:nvPr/>
              </p14:nvContentPartPr>
              <p14:xfrm>
                <a:off x="8681551" y="2526821"/>
                <a:ext cx="10080" cy="4320"/>
              </p14:xfrm>
            </p:contentPart>
          </mc:Choice>
          <mc:Fallback>
            <p:pic>
              <p:nvPicPr>
                <p:cNvPr id="269" name="Ink 268">
                  <a:extLst>
                    <a:ext uri="{FF2B5EF4-FFF2-40B4-BE49-F238E27FC236}">
                      <a16:creationId xmlns:a16="http://schemas.microsoft.com/office/drawing/2014/main" id="{9E8D8A09-84F8-5349-0E9F-B90667916838}"/>
                    </a:ext>
                  </a:extLst>
                </p:cNvPr>
                <p:cNvPicPr/>
                <p:nvPr/>
              </p:nvPicPr>
              <p:blipFill>
                <a:blip r:embed="rId441"/>
                <a:stretch>
                  <a:fillRect/>
                </a:stretch>
              </p:blipFill>
              <p:spPr>
                <a:xfrm>
                  <a:off x="8672911" y="2517821"/>
                  <a:ext cx="277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70" name="Ink 269">
                  <a:extLst>
                    <a:ext uri="{FF2B5EF4-FFF2-40B4-BE49-F238E27FC236}">
                      <a16:creationId xmlns:a16="http://schemas.microsoft.com/office/drawing/2014/main" id="{9D9C69F7-5786-C32B-B25A-30557D88BE7E}"/>
                    </a:ext>
                  </a:extLst>
                </p14:cNvPr>
                <p14:cNvContentPartPr/>
                <p14:nvPr/>
              </p14:nvContentPartPr>
              <p14:xfrm>
                <a:off x="8779831" y="2635181"/>
                <a:ext cx="18360" cy="137520"/>
              </p14:xfrm>
            </p:contentPart>
          </mc:Choice>
          <mc:Fallback>
            <p:pic>
              <p:nvPicPr>
                <p:cNvPr id="270" name="Ink 269">
                  <a:extLst>
                    <a:ext uri="{FF2B5EF4-FFF2-40B4-BE49-F238E27FC236}">
                      <a16:creationId xmlns:a16="http://schemas.microsoft.com/office/drawing/2014/main" id="{9D9C69F7-5786-C32B-B25A-30557D88BE7E}"/>
                    </a:ext>
                  </a:extLst>
                </p:cNvPr>
                <p:cNvPicPr/>
                <p:nvPr/>
              </p:nvPicPr>
              <p:blipFill>
                <a:blip r:embed="rId443"/>
                <a:stretch>
                  <a:fillRect/>
                </a:stretch>
              </p:blipFill>
              <p:spPr>
                <a:xfrm>
                  <a:off x="8771191" y="2626181"/>
                  <a:ext cx="360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71" name="Ink 270">
                  <a:extLst>
                    <a:ext uri="{FF2B5EF4-FFF2-40B4-BE49-F238E27FC236}">
                      <a16:creationId xmlns:a16="http://schemas.microsoft.com/office/drawing/2014/main" id="{1DA265E0-CB06-D7FB-6F5A-F19A534CAB21}"/>
                    </a:ext>
                  </a:extLst>
                </p14:cNvPr>
                <p14:cNvContentPartPr/>
                <p14:nvPr/>
              </p14:nvContentPartPr>
              <p14:xfrm>
                <a:off x="8861911" y="2575061"/>
                <a:ext cx="105840" cy="165240"/>
              </p14:xfrm>
            </p:contentPart>
          </mc:Choice>
          <mc:Fallback>
            <p:pic>
              <p:nvPicPr>
                <p:cNvPr id="271" name="Ink 270">
                  <a:extLst>
                    <a:ext uri="{FF2B5EF4-FFF2-40B4-BE49-F238E27FC236}">
                      <a16:creationId xmlns:a16="http://schemas.microsoft.com/office/drawing/2014/main" id="{1DA265E0-CB06-D7FB-6F5A-F19A534CAB21}"/>
                    </a:ext>
                  </a:extLst>
                </p:cNvPr>
                <p:cNvPicPr/>
                <p:nvPr/>
              </p:nvPicPr>
              <p:blipFill>
                <a:blip r:embed="rId445"/>
                <a:stretch>
                  <a:fillRect/>
                </a:stretch>
              </p:blipFill>
              <p:spPr>
                <a:xfrm>
                  <a:off x="8852911" y="2566061"/>
                  <a:ext cx="1234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72" name="Ink 271">
                  <a:extLst>
                    <a:ext uri="{FF2B5EF4-FFF2-40B4-BE49-F238E27FC236}">
                      <a16:creationId xmlns:a16="http://schemas.microsoft.com/office/drawing/2014/main" id="{D6B0FFB5-E073-9779-373E-BFE8CC3CC99A}"/>
                    </a:ext>
                  </a:extLst>
                </p14:cNvPr>
                <p14:cNvContentPartPr/>
                <p14:nvPr/>
              </p14:nvContentPartPr>
              <p14:xfrm>
                <a:off x="9035791" y="2638421"/>
                <a:ext cx="107640" cy="92880"/>
              </p14:xfrm>
            </p:contentPart>
          </mc:Choice>
          <mc:Fallback>
            <p:pic>
              <p:nvPicPr>
                <p:cNvPr id="272" name="Ink 271">
                  <a:extLst>
                    <a:ext uri="{FF2B5EF4-FFF2-40B4-BE49-F238E27FC236}">
                      <a16:creationId xmlns:a16="http://schemas.microsoft.com/office/drawing/2014/main" id="{D6B0FFB5-E073-9779-373E-BFE8CC3CC99A}"/>
                    </a:ext>
                  </a:extLst>
                </p:cNvPr>
                <p:cNvPicPr/>
                <p:nvPr/>
              </p:nvPicPr>
              <p:blipFill>
                <a:blip r:embed="rId447"/>
                <a:stretch>
                  <a:fillRect/>
                </a:stretch>
              </p:blipFill>
              <p:spPr>
                <a:xfrm>
                  <a:off x="9026791" y="2629781"/>
                  <a:ext cx="1252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3" name="Ink 272">
                  <a:extLst>
                    <a:ext uri="{FF2B5EF4-FFF2-40B4-BE49-F238E27FC236}">
                      <a16:creationId xmlns:a16="http://schemas.microsoft.com/office/drawing/2014/main" id="{702B3187-0956-F8ED-8DAC-3876F82D6C08}"/>
                    </a:ext>
                  </a:extLst>
                </p14:cNvPr>
                <p14:cNvContentPartPr/>
                <p14:nvPr/>
              </p14:nvContentPartPr>
              <p14:xfrm>
                <a:off x="9236671" y="2721941"/>
                <a:ext cx="117360" cy="21600"/>
              </p14:xfrm>
            </p:contentPart>
          </mc:Choice>
          <mc:Fallback>
            <p:pic>
              <p:nvPicPr>
                <p:cNvPr id="273" name="Ink 272">
                  <a:extLst>
                    <a:ext uri="{FF2B5EF4-FFF2-40B4-BE49-F238E27FC236}">
                      <a16:creationId xmlns:a16="http://schemas.microsoft.com/office/drawing/2014/main" id="{702B3187-0956-F8ED-8DAC-3876F82D6C08}"/>
                    </a:ext>
                  </a:extLst>
                </p:cNvPr>
                <p:cNvPicPr/>
                <p:nvPr/>
              </p:nvPicPr>
              <p:blipFill>
                <a:blip r:embed="rId449"/>
                <a:stretch>
                  <a:fillRect/>
                </a:stretch>
              </p:blipFill>
              <p:spPr>
                <a:xfrm>
                  <a:off x="9228031" y="2713301"/>
                  <a:ext cx="135000" cy="39240"/>
                </a:xfrm>
                <a:prstGeom prst="rect">
                  <a:avLst/>
                </a:prstGeom>
              </p:spPr>
            </p:pic>
          </mc:Fallback>
        </mc:AlternateContent>
      </p:grpSp>
      <p:grpSp>
        <p:nvGrpSpPr>
          <p:cNvPr id="278" name="Group 277">
            <a:extLst>
              <a:ext uri="{FF2B5EF4-FFF2-40B4-BE49-F238E27FC236}">
                <a16:creationId xmlns:a16="http://schemas.microsoft.com/office/drawing/2014/main" id="{6B196420-222E-B059-31E5-645BD623FBA2}"/>
              </a:ext>
            </a:extLst>
          </p:cNvPr>
          <p:cNvGrpSpPr/>
          <p:nvPr/>
        </p:nvGrpSpPr>
        <p:grpSpPr>
          <a:xfrm>
            <a:off x="9447991" y="2483981"/>
            <a:ext cx="324720" cy="245160"/>
            <a:chOff x="9447991" y="2483981"/>
            <a:chExt cx="324720" cy="245160"/>
          </a:xfrm>
        </p:grpSpPr>
        <mc:AlternateContent xmlns:mc="http://schemas.openxmlformats.org/markup-compatibility/2006">
          <mc:Choice xmlns:p14="http://schemas.microsoft.com/office/powerpoint/2010/main" Requires="p14">
            <p:contentPart p14:bwMode="auto" r:id="rId450">
              <p14:nvContentPartPr>
                <p14:cNvPr id="276" name="Ink 275">
                  <a:extLst>
                    <a:ext uri="{FF2B5EF4-FFF2-40B4-BE49-F238E27FC236}">
                      <a16:creationId xmlns:a16="http://schemas.microsoft.com/office/drawing/2014/main" id="{A553C752-4DBE-7765-1A96-FFB332E92F74}"/>
                    </a:ext>
                  </a:extLst>
                </p14:cNvPr>
                <p14:cNvContentPartPr/>
                <p14:nvPr/>
              </p14:nvContentPartPr>
              <p14:xfrm>
                <a:off x="9447991" y="2483981"/>
                <a:ext cx="159120" cy="245160"/>
              </p14:xfrm>
            </p:contentPart>
          </mc:Choice>
          <mc:Fallback>
            <p:pic>
              <p:nvPicPr>
                <p:cNvPr id="276" name="Ink 275">
                  <a:extLst>
                    <a:ext uri="{FF2B5EF4-FFF2-40B4-BE49-F238E27FC236}">
                      <a16:creationId xmlns:a16="http://schemas.microsoft.com/office/drawing/2014/main" id="{A553C752-4DBE-7765-1A96-FFB332E92F74}"/>
                    </a:ext>
                  </a:extLst>
                </p:cNvPr>
                <p:cNvPicPr/>
                <p:nvPr/>
              </p:nvPicPr>
              <p:blipFill>
                <a:blip r:embed="rId451"/>
                <a:stretch>
                  <a:fillRect/>
                </a:stretch>
              </p:blipFill>
              <p:spPr>
                <a:xfrm>
                  <a:off x="9439351" y="2474981"/>
                  <a:ext cx="17676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7" name="Ink 276">
                  <a:extLst>
                    <a:ext uri="{FF2B5EF4-FFF2-40B4-BE49-F238E27FC236}">
                      <a16:creationId xmlns:a16="http://schemas.microsoft.com/office/drawing/2014/main" id="{BBF16A4E-807D-B337-3AAC-D243030E69FF}"/>
                    </a:ext>
                  </a:extLst>
                </p14:cNvPr>
                <p14:cNvContentPartPr/>
                <p14:nvPr/>
              </p14:nvContentPartPr>
              <p14:xfrm>
                <a:off x="9658591" y="2573621"/>
                <a:ext cx="114120" cy="131760"/>
              </p14:xfrm>
            </p:contentPart>
          </mc:Choice>
          <mc:Fallback>
            <p:pic>
              <p:nvPicPr>
                <p:cNvPr id="277" name="Ink 276">
                  <a:extLst>
                    <a:ext uri="{FF2B5EF4-FFF2-40B4-BE49-F238E27FC236}">
                      <a16:creationId xmlns:a16="http://schemas.microsoft.com/office/drawing/2014/main" id="{BBF16A4E-807D-B337-3AAC-D243030E69FF}"/>
                    </a:ext>
                  </a:extLst>
                </p:cNvPr>
                <p:cNvPicPr/>
                <p:nvPr/>
              </p:nvPicPr>
              <p:blipFill>
                <a:blip r:embed="rId453"/>
                <a:stretch>
                  <a:fillRect/>
                </a:stretch>
              </p:blipFill>
              <p:spPr>
                <a:xfrm>
                  <a:off x="9649591" y="2564621"/>
                  <a:ext cx="131760" cy="149400"/>
                </a:xfrm>
                <a:prstGeom prst="rect">
                  <a:avLst/>
                </a:prstGeom>
              </p:spPr>
            </p:pic>
          </mc:Fallback>
        </mc:AlternateContent>
      </p:grpSp>
      <p:grpSp>
        <p:nvGrpSpPr>
          <p:cNvPr id="295" name="Group 294">
            <a:extLst>
              <a:ext uri="{FF2B5EF4-FFF2-40B4-BE49-F238E27FC236}">
                <a16:creationId xmlns:a16="http://schemas.microsoft.com/office/drawing/2014/main" id="{9C8D1720-2B66-00A5-7BAA-9E6D217C8063}"/>
              </a:ext>
            </a:extLst>
          </p:cNvPr>
          <p:cNvGrpSpPr/>
          <p:nvPr/>
        </p:nvGrpSpPr>
        <p:grpSpPr>
          <a:xfrm>
            <a:off x="10111111" y="2669741"/>
            <a:ext cx="909720" cy="230760"/>
            <a:chOff x="10111111" y="2669741"/>
            <a:chExt cx="909720" cy="230760"/>
          </a:xfrm>
        </p:grpSpPr>
        <mc:AlternateContent xmlns:mc="http://schemas.openxmlformats.org/markup-compatibility/2006">
          <mc:Choice xmlns:p14="http://schemas.microsoft.com/office/powerpoint/2010/main" Requires="p14">
            <p:contentPart p14:bwMode="auto" r:id="rId454">
              <p14:nvContentPartPr>
                <p14:cNvPr id="279" name="Ink 278">
                  <a:extLst>
                    <a:ext uri="{FF2B5EF4-FFF2-40B4-BE49-F238E27FC236}">
                      <a16:creationId xmlns:a16="http://schemas.microsoft.com/office/drawing/2014/main" id="{26F99150-8997-EDD8-E00D-193E1B955FFF}"/>
                    </a:ext>
                  </a:extLst>
                </p14:cNvPr>
                <p14:cNvContentPartPr/>
                <p14:nvPr/>
              </p14:nvContentPartPr>
              <p14:xfrm>
                <a:off x="10111111" y="2778101"/>
                <a:ext cx="39960" cy="111960"/>
              </p14:xfrm>
            </p:contentPart>
          </mc:Choice>
          <mc:Fallback>
            <p:pic>
              <p:nvPicPr>
                <p:cNvPr id="279" name="Ink 278">
                  <a:extLst>
                    <a:ext uri="{FF2B5EF4-FFF2-40B4-BE49-F238E27FC236}">
                      <a16:creationId xmlns:a16="http://schemas.microsoft.com/office/drawing/2014/main" id="{26F99150-8997-EDD8-E00D-193E1B955FFF}"/>
                    </a:ext>
                  </a:extLst>
                </p:cNvPr>
                <p:cNvPicPr/>
                <p:nvPr/>
              </p:nvPicPr>
              <p:blipFill>
                <a:blip r:embed="rId455"/>
                <a:stretch>
                  <a:fillRect/>
                </a:stretch>
              </p:blipFill>
              <p:spPr>
                <a:xfrm>
                  <a:off x="10102471" y="2769101"/>
                  <a:ext cx="576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80" name="Ink 279">
                  <a:extLst>
                    <a:ext uri="{FF2B5EF4-FFF2-40B4-BE49-F238E27FC236}">
                      <a16:creationId xmlns:a16="http://schemas.microsoft.com/office/drawing/2014/main" id="{695D03C6-A18E-BA67-CCA6-BCD6318BDE92}"/>
                    </a:ext>
                  </a:extLst>
                </p14:cNvPr>
                <p14:cNvContentPartPr/>
                <p14:nvPr/>
              </p14:nvContentPartPr>
              <p14:xfrm>
                <a:off x="10134151" y="2675861"/>
                <a:ext cx="22680" cy="8640"/>
              </p14:xfrm>
            </p:contentPart>
          </mc:Choice>
          <mc:Fallback>
            <p:pic>
              <p:nvPicPr>
                <p:cNvPr id="280" name="Ink 279">
                  <a:extLst>
                    <a:ext uri="{FF2B5EF4-FFF2-40B4-BE49-F238E27FC236}">
                      <a16:creationId xmlns:a16="http://schemas.microsoft.com/office/drawing/2014/main" id="{695D03C6-A18E-BA67-CCA6-BCD6318BDE92}"/>
                    </a:ext>
                  </a:extLst>
                </p:cNvPr>
                <p:cNvPicPr/>
                <p:nvPr/>
              </p:nvPicPr>
              <p:blipFill>
                <a:blip r:embed="rId457"/>
                <a:stretch>
                  <a:fillRect/>
                </a:stretch>
              </p:blipFill>
              <p:spPr>
                <a:xfrm>
                  <a:off x="10125511" y="2666861"/>
                  <a:ext cx="403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81" name="Ink 280">
                  <a:extLst>
                    <a:ext uri="{FF2B5EF4-FFF2-40B4-BE49-F238E27FC236}">
                      <a16:creationId xmlns:a16="http://schemas.microsoft.com/office/drawing/2014/main" id="{6FD84945-5834-36D3-6819-7181D2AB35AB}"/>
                    </a:ext>
                  </a:extLst>
                </p14:cNvPr>
                <p14:cNvContentPartPr/>
                <p14:nvPr/>
              </p14:nvContentPartPr>
              <p14:xfrm>
                <a:off x="10229191" y="2743181"/>
                <a:ext cx="36720" cy="157320"/>
              </p14:xfrm>
            </p:contentPart>
          </mc:Choice>
          <mc:Fallback>
            <p:pic>
              <p:nvPicPr>
                <p:cNvPr id="281" name="Ink 280">
                  <a:extLst>
                    <a:ext uri="{FF2B5EF4-FFF2-40B4-BE49-F238E27FC236}">
                      <a16:creationId xmlns:a16="http://schemas.microsoft.com/office/drawing/2014/main" id="{6FD84945-5834-36D3-6819-7181D2AB35AB}"/>
                    </a:ext>
                  </a:extLst>
                </p:cNvPr>
                <p:cNvPicPr/>
                <p:nvPr/>
              </p:nvPicPr>
              <p:blipFill>
                <a:blip r:embed="rId459"/>
                <a:stretch>
                  <a:fillRect/>
                </a:stretch>
              </p:blipFill>
              <p:spPr>
                <a:xfrm>
                  <a:off x="10220191" y="2734541"/>
                  <a:ext cx="543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82" name="Ink 281">
                  <a:extLst>
                    <a:ext uri="{FF2B5EF4-FFF2-40B4-BE49-F238E27FC236}">
                      <a16:creationId xmlns:a16="http://schemas.microsoft.com/office/drawing/2014/main" id="{F96AEA52-7FE9-BB51-8C69-38B5E21FCF3D}"/>
                    </a:ext>
                  </a:extLst>
                </p14:cNvPr>
                <p14:cNvContentPartPr/>
                <p14:nvPr/>
              </p14:nvContentPartPr>
              <p14:xfrm>
                <a:off x="10308391" y="2704301"/>
                <a:ext cx="121680" cy="179280"/>
              </p14:xfrm>
            </p:contentPart>
          </mc:Choice>
          <mc:Fallback>
            <p:pic>
              <p:nvPicPr>
                <p:cNvPr id="282" name="Ink 281">
                  <a:extLst>
                    <a:ext uri="{FF2B5EF4-FFF2-40B4-BE49-F238E27FC236}">
                      <a16:creationId xmlns:a16="http://schemas.microsoft.com/office/drawing/2014/main" id="{F96AEA52-7FE9-BB51-8C69-38B5E21FCF3D}"/>
                    </a:ext>
                  </a:extLst>
                </p:cNvPr>
                <p:cNvPicPr/>
                <p:nvPr/>
              </p:nvPicPr>
              <p:blipFill>
                <a:blip r:embed="rId461"/>
                <a:stretch>
                  <a:fillRect/>
                </a:stretch>
              </p:blipFill>
              <p:spPr>
                <a:xfrm>
                  <a:off x="10299391" y="2695661"/>
                  <a:ext cx="1393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3" name="Ink 282">
                  <a:extLst>
                    <a:ext uri="{FF2B5EF4-FFF2-40B4-BE49-F238E27FC236}">
                      <a16:creationId xmlns:a16="http://schemas.microsoft.com/office/drawing/2014/main" id="{4873C4BF-C191-3C92-F2C4-24460F2249D6}"/>
                    </a:ext>
                  </a:extLst>
                </p14:cNvPr>
                <p14:cNvContentPartPr/>
                <p14:nvPr/>
              </p14:nvContentPartPr>
              <p14:xfrm>
                <a:off x="10481191" y="2786021"/>
                <a:ext cx="90000" cy="63360"/>
              </p14:xfrm>
            </p:contentPart>
          </mc:Choice>
          <mc:Fallback>
            <p:pic>
              <p:nvPicPr>
                <p:cNvPr id="283" name="Ink 282">
                  <a:extLst>
                    <a:ext uri="{FF2B5EF4-FFF2-40B4-BE49-F238E27FC236}">
                      <a16:creationId xmlns:a16="http://schemas.microsoft.com/office/drawing/2014/main" id="{4873C4BF-C191-3C92-F2C4-24460F2249D6}"/>
                    </a:ext>
                  </a:extLst>
                </p:cNvPr>
                <p:cNvPicPr/>
                <p:nvPr/>
              </p:nvPicPr>
              <p:blipFill>
                <a:blip r:embed="rId463"/>
                <a:stretch>
                  <a:fillRect/>
                </a:stretch>
              </p:blipFill>
              <p:spPr>
                <a:xfrm>
                  <a:off x="10472551" y="2777021"/>
                  <a:ext cx="1076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4" name="Ink 283">
                  <a:extLst>
                    <a:ext uri="{FF2B5EF4-FFF2-40B4-BE49-F238E27FC236}">
                      <a16:creationId xmlns:a16="http://schemas.microsoft.com/office/drawing/2014/main" id="{F41AE172-433E-1F44-5222-74CB5B0DBCFB}"/>
                    </a:ext>
                  </a:extLst>
                </p14:cNvPr>
                <p14:cNvContentPartPr/>
                <p14:nvPr/>
              </p14:nvContentPartPr>
              <p14:xfrm>
                <a:off x="10650751" y="2860541"/>
                <a:ext cx="83160" cy="39960"/>
              </p14:xfrm>
            </p:contentPart>
          </mc:Choice>
          <mc:Fallback>
            <p:pic>
              <p:nvPicPr>
                <p:cNvPr id="284" name="Ink 283">
                  <a:extLst>
                    <a:ext uri="{FF2B5EF4-FFF2-40B4-BE49-F238E27FC236}">
                      <a16:creationId xmlns:a16="http://schemas.microsoft.com/office/drawing/2014/main" id="{F41AE172-433E-1F44-5222-74CB5B0DBCFB}"/>
                    </a:ext>
                  </a:extLst>
                </p:cNvPr>
                <p:cNvPicPr/>
                <p:nvPr/>
              </p:nvPicPr>
              <p:blipFill>
                <a:blip r:embed="rId465"/>
                <a:stretch>
                  <a:fillRect/>
                </a:stretch>
              </p:blipFill>
              <p:spPr>
                <a:xfrm>
                  <a:off x="10641751" y="2851901"/>
                  <a:ext cx="1008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85" name="Ink 284">
                  <a:extLst>
                    <a:ext uri="{FF2B5EF4-FFF2-40B4-BE49-F238E27FC236}">
                      <a16:creationId xmlns:a16="http://schemas.microsoft.com/office/drawing/2014/main" id="{BD815D20-5CFB-1EC4-98DE-65DF7B79B7C7}"/>
                    </a:ext>
                  </a:extLst>
                </p14:cNvPr>
                <p14:cNvContentPartPr/>
                <p14:nvPr/>
              </p14:nvContentPartPr>
              <p14:xfrm>
                <a:off x="10772431" y="2669741"/>
                <a:ext cx="171360" cy="200520"/>
              </p14:xfrm>
            </p:contentPart>
          </mc:Choice>
          <mc:Fallback>
            <p:pic>
              <p:nvPicPr>
                <p:cNvPr id="285" name="Ink 284">
                  <a:extLst>
                    <a:ext uri="{FF2B5EF4-FFF2-40B4-BE49-F238E27FC236}">
                      <a16:creationId xmlns:a16="http://schemas.microsoft.com/office/drawing/2014/main" id="{BD815D20-5CFB-1EC4-98DE-65DF7B79B7C7}"/>
                    </a:ext>
                  </a:extLst>
                </p:cNvPr>
                <p:cNvPicPr/>
                <p:nvPr/>
              </p:nvPicPr>
              <p:blipFill>
                <a:blip r:embed="rId467"/>
                <a:stretch>
                  <a:fillRect/>
                </a:stretch>
              </p:blipFill>
              <p:spPr>
                <a:xfrm>
                  <a:off x="10763431" y="2660741"/>
                  <a:ext cx="1890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86" name="Ink 285">
                  <a:extLst>
                    <a:ext uri="{FF2B5EF4-FFF2-40B4-BE49-F238E27FC236}">
                      <a16:creationId xmlns:a16="http://schemas.microsoft.com/office/drawing/2014/main" id="{3D6D230F-5411-7247-5E1C-BB2CE9257EFF}"/>
                    </a:ext>
                  </a:extLst>
                </p14:cNvPr>
                <p14:cNvContentPartPr/>
                <p14:nvPr/>
              </p14:nvContentPartPr>
              <p14:xfrm>
                <a:off x="10978711" y="2701421"/>
                <a:ext cx="42120" cy="140760"/>
              </p14:xfrm>
            </p:contentPart>
          </mc:Choice>
          <mc:Fallback>
            <p:pic>
              <p:nvPicPr>
                <p:cNvPr id="286" name="Ink 285">
                  <a:extLst>
                    <a:ext uri="{FF2B5EF4-FFF2-40B4-BE49-F238E27FC236}">
                      <a16:creationId xmlns:a16="http://schemas.microsoft.com/office/drawing/2014/main" id="{3D6D230F-5411-7247-5E1C-BB2CE9257EFF}"/>
                    </a:ext>
                  </a:extLst>
                </p:cNvPr>
                <p:cNvPicPr/>
                <p:nvPr/>
              </p:nvPicPr>
              <p:blipFill>
                <a:blip r:embed="rId469"/>
                <a:stretch>
                  <a:fillRect/>
                </a:stretch>
              </p:blipFill>
              <p:spPr>
                <a:xfrm>
                  <a:off x="10969711" y="2692781"/>
                  <a:ext cx="59760" cy="158400"/>
                </a:xfrm>
                <a:prstGeom prst="rect">
                  <a:avLst/>
                </a:prstGeom>
              </p:spPr>
            </p:pic>
          </mc:Fallback>
        </mc:AlternateContent>
      </p:grpSp>
      <p:grpSp>
        <p:nvGrpSpPr>
          <p:cNvPr id="297" name="Group 296">
            <a:extLst>
              <a:ext uri="{FF2B5EF4-FFF2-40B4-BE49-F238E27FC236}">
                <a16:creationId xmlns:a16="http://schemas.microsoft.com/office/drawing/2014/main" id="{B1D1D97C-422B-1A76-026A-846ACB5AE03A}"/>
              </a:ext>
            </a:extLst>
          </p:cNvPr>
          <p:cNvGrpSpPr/>
          <p:nvPr/>
        </p:nvGrpSpPr>
        <p:grpSpPr>
          <a:xfrm>
            <a:off x="10274551" y="2240261"/>
            <a:ext cx="896040" cy="286920"/>
            <a:chOff x="10274551" y="2240261"/>
            <a:chExt cx="896040" cy="286920"/>
          </a:xfrm>
        </p:grpSpPr>
        <mc:AlternateContent xmlns:mc="http://schemas.openxmlformats.org/markup-compatibility/2006">
          <mc:Choice xmlns:p14="http://schemas.microsoft.com/office/powerpoint/2010/main" Requires="p14">
            <p:contentPart p14:bwMode="auto" r:id="rId470">
              <p14:nvContentPartPr>
                <p14:cNvPr id="287" name="Ink 286">
                  <a:extLst>
                    <a:ext uri="{FF2B5EF4-FFF2-40B4-BE49-F238E27FC236}">
                      <a16:creationId xmlns:a16="http://schemas.microsoft.com/office/drawing/2014/main" id="{7A7050AE-386A-96F8-BEAA-8159A0C18EC3}"/>
                    </a:ext>
                  </a:extLst>
                </p14:cNvPr>
                <p14:cNvContentPartPr/>
                <p14:nvPr/>
              </p14:nvContentPartPr>
              <p14:xfrm>
                <a:off x="10274551" y="2448341"/>
                <a:ext cx="23400" cy="77040"/>
              </p14:xfrm>
            </p:contentPart>
          </mc:Choice>
          <mc:Fallback>
            <p:pic>
              <p:nvPicPr>
                <p:cNvPr id="287" name="Ink 286">
                  <a:extLst>
                    <a:ext uri="{FF2B5EF4-FFF2-40B4-BE49-F238E27FC236}">
                      <a16:creationId xmlns:a16="http://schemas.microsoft.com/office/drawing/2014/main" id="{7A7050AE-386A-96F8-BEAA-8159A0C18EC3}"/>
                    </a:ext>
                  </a:extLst>
                </p:cNvPr>
                <p:cNvPicPr/>
                <p:nvPr/>
              </p:nvPicPr>
              <p:blipFill>
                <a:blip r:embed="rId471"/>
                <a:stretch>
                  <a:fillRect/>
                </a:stretch>
              </p:blipFill>
              <p:spPr>
                <a:xfrm>
                  <a:off x="10265551" y="2439341"/>
                  <a:ext cx="410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88" name="Ink 287">
                  <a:extLst>
                    <a:ext uri="{FF2B5EF4-FFF2-40B4-BE49-F238E27FC236}">
                      <a16:creationId xmlns:a16="http://schemas.microsoft.com/office/drawing/2014/main" id="{11A4F67C-F9C1-11A9-E02C-5A3D8BAA96D4}"/>
                    </a:ext>
                  </a:extLst>
                </p14:cNvPr>
                <p14:cNvContentPartPr/>
                <p14:nvPr/>
              </p14:nvContentPartPr>
              <p14:xfrm>
                <a:off x="10279231" y="2338901"/>
                <a:ext cx="15120" cy="11160"/>
              </p14:xfrm>
            </p:contentPart>
          </mc:Choice>
          <mc:Fallback>
            <p:pic>
              <p:nvPicPr>
                <p:cNvPr id="288" name="Ink 287">
                  <a:extLst>
                    <a:ext uri="{FF2B5EF4-FFF2-40B4-BE49-F238E27FC236}">
                      <a16:creationId xmlns:a16="http://schemas.microsoft.com/office/drawing/2014/main" id="{11A4F67C-F9C1-11A9-E02C-5A3D8BAA96D4}"/>
                    </a:ext>
                  </a:extLst>
                </p:cNvPr>
                <p:cNvPicPr/>
                <p:nvPr/>
              </p:nvPicPr>
              <p:blipFill>
                <a:blip r:embed="rId473"/>
                <a:stretch>
                  <a:fillRect/>
                </a:stretch>
              </p:blipFill>
              <p:spPr>
                <a:xfrm>
                  <a:off x="10270231" y="2329901"/>
                  <a:ext cx="327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89" name="Ink 288">
                  <a:extLst>
                    <a:ext uri="{FF2B5EF4-FFF2-40B4-BE49-F238E27FC236}">
                      <a16:creationId xmlns:a16="http://schemas.microsoft.com/office/drawing/2014/main" id="{AA08061C-9C5D-0747-B195-E88A682ECB96}"/>
                    </a:ext>
                  </a:extLst>
                </p14:cNvPr>
                <p14:cNvContentPartPr/>
                <p14:nvPr/>
              </p14:nvContentPartPr>
              <p14:xfrm>
                <a:off x="10323871" y="2339981"/>
                <a:ext cx="49680" cy="166320"/>
              </p14:xfrm>
            </p:contentPart>
          </mc:Choice>
          <mc:Fallback>
            <p:pic>
              <p:nvPicPr>
                <p:cNvPr id="289" name="Ink 288">
                  <a:extLst>
                    <a:ext uri="{FF2B5EF4-FFF2-40B4-BE49-F238E27FC236}">
                      <a16:creationId xmlns:a16="http://schemas.microsoft.com/office/drawing/2014/main" id="{AA08061C-9C5D-0747-B195-E88A682ECB96}"/>
                    </a:ext>
                  </a:extLst>
                </p:cNvPr>
                <p:cNvPicPr/>
                <p:nvPr/>
              </p:nvPicPr>
              <p:blipFill>
                <a:blip r:embed="rId475"/>
                <a:stretch>
                  <a:fillRect/>
                </a:stretch>
              </p:blipFill>
              <p:spPr>
                <a:xfrm>
                  <a:off x="10314871" y="2331341"/>
                  <a:ext cx="673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90" name="Ink 289">
                  <a:extLst>
                    <a:ext uri="{FF2B5EF4-FFF2-40B4-BE49-F238E27FC236}">
                      <a16:creationId xmlns:a16="http://schemas.microsoft.com/office/drawing/2014/main" id="{3B4157BF-EF85-0B27-2ADA-004180326874}"/>
                    </a:ext>
                  </a:extLst>
                </p14:cNvPr>
                <p14:cNvContentPartPr/>
                <p14:nvPr/>
              </p14:nvContentPartPr>
              <p14:xfrm>
                <a:off x="10455631" y="2337101"/>
                <a:ext cx="109440" cy="172080"/>
              </p14:xfrm>
            </p:contentPart>
          </mc:Choice>
          <mc:Fallback>
            <p:pic>
              <p:nvPicPr>
                <p:cNvPr id="290" name="Ink 289">
                  <a:extLst>
                    <a:ext uri="{FF2B5EF4-FFF2-40B4-BE49-F238E27FC236}">
                      <a16:creationId xmlns:a16="http://schemas.microsoft.com/office/drawing/2014/main" id="{3B4157BF-EF85-0B27-2ADA-004180326874}"/>
                    </a:ext>
                  </a:extLst>
                </p:cNvPr>
                <p:cNvPicPr/>
                <p:nvPr/>
              </p:nvPicPr>
              <p:blipFill>
                <a:blip r:embed="rId477"/>
                <a:stretch>
                  <a:fillRect/>
                </a:stretch>
              </p:blipFill>
              <p:spPr>
                <a:xfrm>
                  <a:off x="10446991" y="2328461"/>
                  <a:ext cx="1270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91" name="Ink 290">
                  <a:extLst>
                    <a:ext uri="{FF2B5EF4-FFF2-40B4-BE49-F238E27FC236}">
                      <a16:creationId xmlns:a16="http://schemas.microsoft.com/office/drawing/2014/main" id="{3E06F328-FCB9-7828-AB21-2AD0C51B6E39}"/>
                    </a:ext>
                  </a:extLst>
                </p14:cNvPr>
                <p14:cNvContentPartPr/>
                <p14:nvPr/>
              </p14:nvContentPartPr>
              <p14:xfrm>
                <a:off x="10638151" y="2384261"/>
                <a:ext cx="113040" cy="92880"/>
              </p14:xfrm>
            </p:contentPart>
          </mc:Choice>
          <mc:Fallback>
            <p:pic>
              <p:nvPicPr>
                <p:cNvPr id="291" name="Ink 290">
                  <a:extLst>
                    <a:ext uri="{FF2B5EF4-FFF2-40B4-BE49-F238E27FC236}">
                      <a16:creationId xmlns:a16="http://schemas.microsoft.com/office/drawing/2014/main" id="{3E06F328-FCB9-7828-AB21-2AD0C51B6E39}"/>
                    </a:ext>
                  </a:extLst>
                </p:cNvPr>
                <p:cNvPicPr/>
                <p:nvPr/>
              </p:nvPicPr>
              <p:blipFill>
                <a:blip r:embed="rId479"/>
                <a:stretch>
                  <a:fillRect/>
                </a:stretch>
              </p:blipFill>
              <p:spPr>
                <a:xfrm>
                  <a:off x="10629511" y="2375261"/>
                  <a:ext cx="1306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2" name="Ink 291">
                  <a:extLst>
                    <a:ext uri="{FF2B5EF4-FFF2-40B4-BE49-F238E27FC236}">
                      <a16:creationId xmlns:a16="http://schemas.microsoft.com/office/drawing/2014/main" id="{92F85F9C-9153-9300-5685-8A4A90C4F1D7}"/>
                    </a:ext>
                  </a:extLst>
                </p14:cNvPr>
                <p14:cNvContentPartPr/>
                <p14:nvPr/>
              </p14:nvContentPartPr>
              <p14:xfrm>
                <a:off x="10832911" y="2506661"/>
                <a:ext cx="81720" cy="20520"/>
              </p14:xfrm>
            </p:contentPart>
          </mc:Choice>
          <mc:Fallback>
            <p:pic>
              <p:nvPicPr>
                <p:cNvPr id="292" name="Ink 291">
                  <a:extLst>
                    <a:ext uri="{FF2B5EF4-FFF2-40B4-BE49-F238E27FC236}">
                      <a16:creationId xmlns:a16="http://schemas.microsoft.com/office/drawing/2014/main" id="{92F85F9C-9153-9300-5685-8A4A90C4F1D7}"/>
                    </a:ext>
                  </a:extLst>
                </p:cNvPr>
                <p:cNvPicPr/>
                <p:nvPr/>
              </p:nvPicPr>
              <p:blipFill>
                <a:blip r:embed="rId481"/>
                <a:stretch>
                  <a:fillRect/>
                </a:stretch>
              </p:blipFill>
              <p:spPr>
                <a:xfrm>
                  <a:off x="10823911" y="2498021"/>
                  <a:ext cx="993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3" name="Ink 292">
                  <a:extLst>
                    <a:ext uri="{FF2B5EF4-FFF2-40B4-BE49-F238E27FC236}">
                      <a16:creationId xmlns:a16="http://schemas.microsoft.com/office/drawing/2014/main" id="{7EDA8AA4-BD00-A47A-733E-172CBCC9DA02}"/>
                    </a:ext>
                  </a:extLst>
                </p14:cNvPr>
                <p14:cNvContentPartPr/>
                <p14:nvPr/>
              </p14:nvContentPartPr>
              <p14:xfrm>
                <a:off x="10956031" y="2240261"/>
                <a:ext cx="127080" cy="286560"/>
              </p14:xfrm>
            </p:contentPart>
          </mc:Choice>
          <mc:Fallback>
            <p:pic>
              <p:nvPicPr>
                <p:cNvPr id="293" name="Ink 292">
                  <a:extLst>
                    <a:ext uri="{FF2B5EF4-FFF2-40B4-BE49-F238E27FC236}">
                      <a16:creationId xmlns:a16="http://schemas.microsoft.com/office/drawing/2014/main" id="{7EDA8AA4-BD00-A47A-733E-172CBCC9DA02}"/>
                    </a:ext>
                  </a:extLst>
                </p:cNvPr>
                <p:cNvPicPr/>
                <p:nvPr/>
              </p:nvPicPr>
              <p:blipFill>
                <a:blip r:embed="rId483"/>
                <a:stretch>
                  <a:fillRect/>
                </a:stretch>
              </p:blipFill>
              <p:spPr>
                <a:xfrm>
                  <a:off x="10947031" y="2231621"/>
                  <a:ext cx="14472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96" name="Ink 295">
                  <a:extLst>
                    <a:ext uri="{FF2B5EF4-FFF2-40B4-BE49-F238E27FC236}">
                      <a16:creationId xmlns:a16="http://schemas.microsoft.com/office/drawing/2014/main" id="{8EF47002-8B52-9656-B0DD-3188512E8381}"/>
                    </a:ext>
                  </a:extLst>
                </p14:cNvPr>
                <p14:cNvContentPartPr/>
                <p14:nvPr/>
              </p14:nvContentPartPr>
              <p14:xfrm>
                <a:off x="10948471" y="2382101"/>
                <a:ext cx="222120" cy="118440"/>
              </p14:xfrm>
            </p:contentPart>
          </mc:Choice>
          <mc:Fallback>
            <p:pic>
              <p:nvPicPr>
                <p:cNvPr id="296" name="Ink 295">
                  <a:extLst>
                    <a:ext uri="{FF2B5EF4-FFF2-40B4-BE49-F238E27FC236}">
                      <a16:creationId xmlns:a16="http://schemas.microsoft.com/office/drawing/2014/main" id="{8EF47002-8B52-9656-B0DD-3188512E8381}"/>
                    </a:ext>
                  </a:extLst>
                </p:cNvPr>
                <p:cNvPicPr/>
                <p:nvPr/>
              </p:nvPicPr>
              <p:blipFill>
                <a:blip r:embed="rId485"/>
                <a:stretch>
                  <a:fillRect/>
                </a:stretch>
              </p:blipFill>
              <p:spPr>
                <a:xfrm>
                  <a:off x="10939471" y="2373101"/>
                  <a:ext cx="239760" cy="136080"/>
                </a:xfrm>
                <a:prstGeom prst="rect">
                  <a:avLst/>
                </a:prstGeom>
              </p:spPr>
            </p:pic>
          </mc:Fallback>
        </mc:AlternateContent>
      </p:grpSp>
    </p:spTree>
    <p:extLst>
      <p:ext uri="{BB962C8B-B14F-4D97-AF65-F5344CB8AC3E}">
        <p14:creationId xmlns:p14="http://schemas.microsoft.com/office/powerpoint/2010/main" val="396892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Localization for Static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This is achieved by externalizing all your text literals into separate text bundle files that we call the internationalization files, or in short, i18n files.</a:t>
            </a:r>
          </a:p>
          <a:p>
            <a:pPr algn="just"/>
            <a:r>
              <a:rPr lang="en-US" b="0" i="0" dirty="0">
                <a:effectLst/>
              </a:rPr>
              <a:t>You need to maintain a separate i18n file for each language that you'd like to support.</a:t>
            </a:r>
          </a:p>
          <a:p>
            <a:pPr algn="just"/>
            <a:r>
              <a:rPr lang="en-US" b="0" i="0" dirty="0">
                <a:effectLst/>
              </a:rPr>
              <a:t>In these i18n files, we store the actual static text as key and value pairs. Your code can then refer to the respective keys as we see here in this picture.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CF5DB49C-C7D5-46C5-BE07-FA729BD8ED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2" r="40988"/>
          <a:stretch/>
        </p:blipFill>
        <p:spPr bwMode="auto">
          <a:xfrm>
            <a:off x="3959448" y="2272119"/>
            <a:ext cx="4792665" cy="42885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0241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DAAB827-A007-4FC0-9CA3-862D01CB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93" y="1745795"/>
            <a:ext cx="4940243" cy="41116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Localization of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r>
              <a:rPr lang="en-US" dirty="0"/>
              <a:t>Now we will use the annotation to give labels to the entities in our datamodel. To check the labels in the metadata we have implement a service and expose the business partner entity in the service.</a:t>
            </a:r>
          </a:p>
          <a:p>
            <a:endParaRPr lang="en-US" dirty="0"/>
          </a:p>
          <a:p>
            <a:r>
              <a:rPr lang="en-US" dirty="0"/>
              <a:t>Part 1: Annotating the entity in the same file</a:t>
            </a:r>
          </a:p>
          <a:p>
            <a:r>
              <a:rPr lang="en-US" dirty="0"/>
              <a:t>Exercise code/resource:</a:t>
            </a:r>
          </a:p>
          <a:p>
            <a:pPr marL="285750" indent="-285750">
              <a:buFontTx/>
              <a:buChar char="-"/>
            </a:pPr>
            <a:r>
              <a:rPr lang="en-US" dirty="0">
                <a:hlinkClick r:id="rId4"/>
              </a:rPr>
              <a:t>datamodel.cds</a:t>
            </a:r>
            <a:endParaRPr lang="en-US" dirty="0"/>
          </a:p>
          <a:p>
            <a:pPr marL="285750" indent="-285750">
              <a:buFontTx/>
              <a:buChar char="-"/>
            </a:pPr>
            <a:r>
              <a:rPr lang="en-US" dirty="0">
                <a:hlinkClick r:id="rId5"/>
              </a:rPr>
              <a:t>i18n.properties</a:t>
            </a:r>
            <a:endParaRPr lang="en-US" dirty="0"/>
          </a:p>
          <a:p>
            <a:pPr marL="285750" indent="-285750">
              <a:buFontTx/>
              <a:buChar char="-"/>
            </a:pPr>
            <a:endParaRPr lang="en-US" dirty="0"/>
          </a:p>
          <a:p>
            <a:endParaRPr lang="en-US" dirty="0"/>
          </a:p>
          <a:p>
            <a:endParaRPr lang="en-US" dirty="0"/>
          </a:p>
          <a:p>
            <a:r>
              <a:rPr lang="en-US" dirty="0"/>
              <a:t>Part 2: Annotating the properties from another file.</a:t>
            </a:r>
          </a:p>
          <a:p>
            <a:r>
              <a:rPr lang="en-US" dirty="0"/>
              <a:t>Exercise code/resources:</a:t>
            </a:r>
          </a:p>
          <a:p>
            <a:pPr marL="285750" indent="-285750">
              <a:buFontTx/>
              <a:buChar char="-"/>
            </a:pPr>
            <a:r>
              <a:rPr lang="en-US" dirty="0">
                <a:hlinkClick r:id="rId6"/>
              </a:rPr>
              <a:t>index.cds</a:t>
            </a:r>
            <a:endParaRPr lang="en-US" dirty="0"/>
          </a:p>
          <a:p>
            <a:pPr marL="285750" indent="-285750">
              <a:buFontTx/>
              <a:buChar char="-"/>
            </a:pPr>
            <a:r>
              <a:rPr lang="en-US" dirty="0">
                <a:hlinkClick r:id="rId7"/>
              </a:rPr>
              <a:t>datamodel.cds</a:t>
            </a:r>
            <a:endParaRPr lang="en-US" dirty="0"/>
          </a:p>
          <a:p>
            <a:pPr marL="285750" indent="-285750">
              <a:buFontTx/>
              <a:buChar char="-"/>
            </a:pPr>
            <a:r>
              <a:rPr lang="en-US" dirty="0">
                <a:hlinkClick r:id="rId8"/>
              </a:rPr>
              <a:t>i18n.properties</a:t>
            </a:r>
            <a:endParaRPr lang="en-US" dirty="0"/>
          </a:p>
          <a:p>
            <a:pPr marL="285750" indent="-285750">
              <a:buFontTx/>
              <a:buChar char="-"/>
            </a:pPr>
            <a:r>
              <a:rPr lang="en-US" dirty="0">
                <a:hlinkClick r:id="rId9"/>
              </a:rPr>
              <a:t>i18n_de.properties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6510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initial Data in HANA Database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45322" cy="4801314"/>
          </a:xfrm>
          <a:prstGeom prst="rect">
            <a:avLst/>
          </a:prstGeom>
          <a:noFill/>
        </p:spPr>
        <p:txBody>
          <a:bodyPr wrap="square" rtlCol="0">
            <a:spAutoFit/>
          </a:bodyPr>
          <a:lstStyle/>
          <a:p>
            <a:pPr algn="just"/>
            <a:r>
              <a:rPr lang="en-US" b="0" i="0" dirty="0">
                <a:effectLst/>
              </a:rPr>
              <a:t>CSV files in your project are picked up by deployments for both SQLite and SAP HANA.</a:t>
            </a:r>
          </a:p>
          <a:p>
            <a:pPr algn="just"/>
            <a:endParaRPr lang="en-US" dirty="0"/>
          </a:p>
          <a:p>
            <a:pPr algn="just"/>
            <a:r>
              <a:rPr lang="en-US" b="0" i="0" dirty="0">
                <a:effectLst/>
              </a:rPr>
              <a:t>Steps to add data</a:t>
            </a:r>
          </a:p>
          <a:p>
            <a:pPr marL="285750" indent="-285750" algn="just">
              <a:buFontTx/>
              <a:buChar char="-"/>
            </a:pPr>
            <a:r>
              <a:rPr lang="en-US" b="0" i="0" dirty="0">
                <a:effectLst/>
              </a:rPr>
              <a:t>The files must be located in the </a:t>
            </a:r>
            <a:r>
              <a:rPr lang="en-US" b="0" i="1" dirty="0">
                <a:effectLst/>
              </a:rPr>
              <a:t>db/csv</a:t>
            </a:r>
            <a:r>
              <a:rPr lang="en-US" b="0" i="0" dirty="0">
                <a:effectLst/>
              </a:rPr>
              <a:t>, </a:t>
            </a:r>
            <a:r>
              <a:rPr lang="en-US" b="0" i="1" dirty="0">
                <a:effectLst/>
              </a:rPr>
              <a:t>db/data</a:t>
            </a:r>
            <a:r>
              <a:rPr lang="en-US" b="0" i="0" dirty="0">
                <a:effectLst/>
              </a:rPr>
              <a:t>, or </a:t>
            </a:r>
            <a:r>
              <a:rPr lang="en-US" b="0" i="1" dirty="0">
                <a:effectLst/>
              </a:rPr>
              <a:t>db/src/csv</a:t>
            </a:r>
            <a:r>
              <a:rPr lang="en-US" b="0" i="0" dirty="0">
                <a:effectLst/>
              </a:rPr>
              <a:t> folders.</a:t>
            </a:r>
          </a:p>
          <a:p>
            <a:pPr marL="285750" indent="-285750" algn="just">
              <a:buFontTx/>
              <a:buChar char="-"/>
            </a:pPr>
            <a:r>
              <a:rPr lang="en-US" b="0" i="0" dirty="0">
                <a:effectLst/>
              </a:rPr>
              <a:t>Each file contains data for one entity.</a:t>
            </a:r>
          </a:p>
          <a:p>
            <a:pPr marL="285750" indent="-285750" algn="just">
              <a:buFontTx/>
              <a:buChar char="-"/>
            </a:pPr>
            <a:r>
              <a:rPr lang="en-US" b="0" i="0" dirty="0">
                <a:effectLst/>
              </a:rPr>
              <a:t>Filenames must follow the pattern </a:t>
            </a:r>
            <a:r>
              <a:rPr lang="en-US" b="0" i="1" dirty="0">
                <a:effectLst/>
              </a:rPr>
              <a:t>namespace-entity.csv</a:t>
            </a:r>
            <a:r>
              <a:rPr lang="en-US" b="0" i="0" dirty="0">
                <a:effectLst/>
              </a:rPr>
              <a:t>.</a:t>
            </a:r>
          </a:p>
          <a:p>
            <a:pPr lvl="1" algn="just"/>
            <a:r>
              <a:rPr lang="en-US" b="0" i="0" dirty="0">
                <a:effectLst/>
              </a:rPr>
              <a:t>Pattern for nested entities: </a:t>
            </a:r>
            <a:r>
              <a:rPr lang="en-US" b="0" i="1" dirty="0">
                <a:effectLst/>
              </a:rPr>
              <a:t>namespace-entity.nestedEntity.csv</a:t>
            </a:r>
            <a:r>
              <a:rPr lang="en-US" b="0" i="0" dirty="0">
                <a:effectLst/>
              </a:rPr>
              <a:t>.</a:t>
            </a:r>
          </a:p>
          <a:p>
            <a:pPr lvl="1" algn="just"/>
            <a:r>
              <a:rPr lang="en-US" b="0" i="0" dirty="0">
                <a:effectLst/>
              </a:rPr>
              <a:t>Examples: </a:t>
            </a:r>
            <a:r>
              <a:rPr lang="en-US" b="1" i="0" u="none" strike="noStrike" dirty="0">
                <a:effectLst/>
              </a:rPr>
              <a:t>anubhav.db.master-address.csv</a:t>
            </a:r>
          </a:p>
          <a:p>
            <a:pPr marL="285750" indent="-285750" algn="just">
              <a:buFontTx/>
              <a:buChar char="-"/>
            </a:pPr>
            <a:r>
              <a:rPr lang="en-US" b="0" i="0" dirty="0">
                <a:effectLst/>
              </a:rPr>
              <a:t>They must start with a header line that lists the needed element names.</a:t>
            </a:r>
          </a:p>
          <a:p>
            <a:r>
              <a:rPr lang="en-US" b="0" i="0" dirty="0">
                <a:effectLst/>
              </a:rPr>
              <a:t> </a:t>
            </a:r>
          </a:p>
          <a:p>
            <a:endParaRPr lang="en-US" dirty="0"/>
          </a:p>
          <a:p>
            <a:r>
              <a:rPr lang="en-US" dirty="0"/>
              <a:t>When we do </a:t>
            </a:r>
            <a:r>
              <a:rPr lang="en-US" b="1" dirty="0"/>
              <a:t>cds deploy --to hana</a:t>
            </a:r>
          </a:p>
          <a:p>
            <a:r>
              <a:rPr lang="en-US" dirty="0"/>
              <a:t>Behind the scenes it g</a:t>
            </a:r>
            <a:r>
              <a:rPr lang="en-US" b="0" i="0" dirty="0">
                <a:effectLst/>
              </a:rPr>
              <a:t>enerates </a:t>
            </a:r>
            <a:r>
              <a:rPr lang="en-US" b="0" i="1" u="none" strike="noStrike" dirty="0">
                <a:effectLst/>
              </a:rPr>
              <a:t>hdbtabledata</a:t>
            </a:r>
            <a:r>
              <a:rPr lang="en-US" b="0" i="0" dirty="0">
                <a:effectLst/>
              </a:rPr>
              <a:t> files for the </a:t>
            </a:r>
            <a:r>
              <a:rPr lang="en-US" b="0" i="0" u="none" strike="noStrike" dirty="0">
                <a:effectLst/>
              </a:rPr>
              <a:t>CSV files</a:t>
            </a:r>
            <a:r>
              <a:rPr lang="en-US" b="0" i="0" dirty="0">
                <a:effectLst/>
              </a:rPr>
              <a:t> in the project. If an </a:t>
            </a:r>
            <a:r>
              <a:rPr lang="en-US" b="0" i="1" dirty="0">
                <a:effectLst/>
              </a:rPr>
              <a:t>hdbtabledata</a:t>
            </a:r>
            <a:r>
              <a:rPr lang="en-US" b="0" i="0" dirty="0">
                <a:effectLst/>
              </a:rPr>
              <a:t> file is already present next to the CSV files, no new file is generated.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9ADF90-EB82-4BB8-AFD4-D3B88E9A83CE}"/>
              </a:ext>
            </a:extLst>
          </p:cNvPr>
          <p:cNvPicPr>
            <a:picLocks noChangeAspect="1"/>
          </p:cNvPicPr>
          <p:nvPr/>
        </p:nvPicPr>
        <p:blipFill>
          <a:blip r:embed="rId3"/>
          <a:stretch>
            <a:fillRect/>
          </a:stretch>
        </p:blipFill>
        <p:spPr>
          <a:xfrm>
            <a:off x="7796806" y="1268604"/>
            <a:ext cx="3626600" cy="3795996"/>
          </a:xfrm>
          <a:prstGeom prst="rect">
            <a:avLst/>
          </a:prstGeom>
        </p:spPr>
      </p:pic>
    </p:spTree>
    <p:extLst>
      <p:ext uri="{BB962C8B-B14F-4D97-AF65-F5344CB8AC3E}">
        <p14:creationId xmlns:p14="http://schemas.microsoft.com/office/powerpoint/2010/main" val="2931863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Loading Initial Data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deploy the business partner table and address table to the HANA Cloud Database.</a:t>
            </a:r>
          </a:p>
          <a:p>
            <a:endParaRPr lang="en-US" dirty="0"/>
          </a:p>
          <a:p>
            <a:r>
              <a:rPr lang="en-US" dirty="0"/>
              <a:t>Exercise code/resource:</a:t>
            </a:r>
          </a:p>
          <a:p>
            <a:pPr marL="285750" indent="-285750">
              <a:buFontTx/>
              <a:buChar char="-"/>
            </a:pPr>
            <a:r>
              <a:rPr lang="en-US" dirty="0">
                <a:hlinkClick r:id="rId3"/>
              </a:rPr>
              <a:t>csv files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CFB6679-7625-4149-804D-F4D1232DDC9A}"/>
              </a:ext>
            </a:extLst>
          </p:cNvPr>
          <p:cNvPicPr>
            <a:picLocks noChangeAspect="1"/>
          </p:cNvPicPr>
          <p:nvPr/>
        </p:nvPicPr>
        <p:blipFill>
          <a:blip r:embed="rId4"/>
          <a:stretch>
            <a:fillRect/>
          </a:stretch>
        </p:blipFill>
        <p:spPr>
          <a:xfrm>
            <a:off x="5618656" y="1979419"/>
            <a:ext cx="6047480" cy="39457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75333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12893</TotalTime>
  <Words>2874</Words>
  <Application>Microsoft Office PowerPoint</Application>
  <PresentationFormat>Widescreen</PresentationFormat>
  <Paragraphs>302</Paragraphs>
  <Slides>34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Narrow</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715</cp:revision>
  <dcterms:created xsi:type="dcterms:W3CDTF">2016-07-10T03:33:26Z</dcterms:created>
  <dcterms:modified xsi:type="dcterms:W3CDTF">2023-02-23T07:28:54Z</dcterms:modified>
</cp:coreProperties>
</file>